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>
        <p:scale>
          <a:sx n="80" d="100"/>
          <a:sy n="80" d="100"/>
        </p:scale>
        <p:origin x="-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Gwardiak\Desktop\Wojciech%20Jaruzelski%20og&#322;asza%20wprowadzenie%20stanu%20wojennego%20(pobieramy.eu).mp4" TargetMode="External"/><Relationship Id="rId1" Type="http://schemas.microsoft.com/office/2007/relationships/media" Target="file:///C:\Users\Gwardiak\Desktop\Wojciech%20Jaruzelski%20og&#322;asza%20wprowadzenie%20stanu%20wojennego%20(pobieramy.eu).mp4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Gwardiak\Desktop\Dziennik%20Telewizyjny%20w%20stanie%20wojennym%20-%20prezenterzy%201982%20(pobieramy.eu).mp4" TargetMode="External"/><Relationship Id="rId1" Type="http://schemas.microsoft.com/office/2007/relationships/media" Target="file:///C:\Users\Gwardiak\Desktop\Dziennik%20Telewizyjny%20w%20stanie%20wojennym%20-%20prezenterzy%201982%20(pobieramy.eu).mp4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36800"/>
            <a:ext cx="9144000" cy="1265555"/>
          </a:xfrm>
        </p:spPr>
        <p:txBody>
          <a:bodyPr>
            <a:noAutofit/>
          </a:bodyPr>
          <a:lstStyle/>
          <a:p>
            <a:r>
              <a:rPr lang="pl-PL" altLang="en-US" sz="7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Stan Wojenny w Polsce </a:t>
            </a:r>
            <a:br>
              <a:rPr lang="pl-PL" altLang="en-US" sz="7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pl-PL" altLang="en-US" sz="7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1981-1983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lstStyle/>
          <a:p>
            <a:endParaRPr lang="en-US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838835"/>
            <a:ext cx="9424035" cy="533844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925" y="322580"/>
            <a:ext cx="8311515" cy="621284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8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76885"/>
            <a:ext cx="10511790" cy="590486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Wojciech Jaruzelski ogłasza wprowadzenie stanu wojennego (pobieramy.eu)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85" y="22860"/>
            <a:ext cx="12178665" cy="682625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0045"/>
            <a:ext cx="10381615" cy="613727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595" y="476885"/>
            <a:ext cx="8512810" cy="590486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" y="64770"/>
            <a:ext cx="6111240" cy="4225290"/>
          </a:xfrm>
          <a:prstGeom prst="rect">
            <a:avLst/>
          </a:prstGeom>
        </p:spPr>
      </p:pic>
      <p:pic>
        <p:nvPicPr>
          <p:cNvPr id="5" name="Picture 4" descr="13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580" y="2679700"/>
            <a:ext cx="5956300" cy="414147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6200"/>
            <a:ext cx="10058400" cy="67056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240" y="728345"/>
            <a:ext cx="8097520" cy="540131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Dziennik Telewizyjny w stanie wojennym - prezenterzy 1982 (pobieramy.eu)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2605" y="683895"/>
            <a:ext cx="8606790" cy="549021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1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" y="229870"/>
            <a:ext cx="11671935" cy="639762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9065"/>
            <a:ext cx="4777105" cy="3188335"/>
          </a:xfrm>
          <a:prstGeom prst="rect">
            <a:avLst/>
          </a:prstGeom>
        </p:spPr>
      </p:pic>
      <p:pic>
        <p:nvPicPr>
          <p:cNvPr id="5" name="Picture 4" descr="16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600" y="139065"/>
            <a:ext cx="4664075" cy="6580505"/>
          </a:xfrm>
          <a:prstGeom prst="rect">
            <a:avLst/>
          </a:prstGeom>
        </p:spPr>
      </p:pic>
      <p:pic>
        <p:nvPicPr>
          <p:cNvPr id="6" name="Picture 5" descr="16 (5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499485"/>
            <a:ext cx="4878705" cy="322008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7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265" y="365125"/>
            <a:ext cx="9221470" cy="588962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830" y="114300"/>
            <a:ext cx="9324340" cy="662876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7 (4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95" y="252730"/>
            <a:ext cx="10316845" cy="635254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kopalnia_wuj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865" y="46990"/>
            <a:ext cx="9018270" cy="676338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255" y="365125"/>
            <a:ext cx="4354195" cy="581215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575" y="-73660"/>
            <a:ext cx="9340850" cy="700532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3.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365125"/>
            <a:ext cx="10909300" cy="613664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35" y="-34290"/>
            <a:ext cx="9751695" cy="73139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4360" y="655955"/>
            <a:ext cx="13380720" cy="669036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3520"/>
            <a:ext cx="9754870" cy="641096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9754870" cy="649668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41070"/>
            <a:ext cx="8853170" cy="497522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265" y="1124585"/>
            <a:ext cx="7143115" cy="460946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6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" y="154305"/>
            <a:ext cx="4410710" cy="6616065"/>
          </a:xfrm>
          <a:prstGeom prst="rect">
            <a:avLst/>
          </a:prstGeom>
        </p:spPr>
      </p:pic>
      <p:pic>
        <p:nvPicPr>
          <p:cNvPr id="5" name="Picture 4" descr="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285" y="87630"/>
            <a:ext cx="4688205" cy="668210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</Words>
  <Application>Microsoft Office PowerPoint</Application>
  <PresentationFormat>Niestandardowy</PresentationFormat>
  <Paragraphs>1</Paragraphs>
  <Slides>27</Slides>
  <Notes>0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Office Theme</vt:lpstr>
      <vt:lpstr>Stan Wojenny w Polsce  1981-1983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 Wojenny w Polsce  1981-1983</dc:title>
  <dc:creator>Gwardiak</dc:creator>
  <cp:lastModifiedBy>Aśka</cp:lastModifiedBy>
  <cp:revision>2</cp:revision>
  <dcterms:created xsi:type="dcterms:W3CDTF">2017-12-07T18:35:10Z</dcterms:created>
  <dcterms:modified xsi:type="dcterms:W3CDTF">2017-12-17T21:03:48Z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1033-10.2.0.5978</vt:lpwstr>
  </property>
</Properties>
</file>