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9" r:id="rId4"/>
    <p:sldId id="260" r:id="rId5"/>
    <p:sldId id="261" r:id="rId6"/>
    <p:sldId id="262" r:id="rId7"/>
    <p:sldId id="263" r:id="rId8"/>
    <p:sldId id="264" r:id="rId9"/>
    <p:sldId id="270" r:id="rId10"/>
    <p:sldId id="265" r:id="rId11"/>
    <p:sldId id="266" r:id="rId12"/>
    <p:sldId id="267" r:id="rId13"/>
    <p:sldId id="268" r:id="rId14"/>
    <p:sldId id="272" r:id="rId15"/>
    <p:sldId id="271" r:id="rId16"/>
    <p:sldId id="273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erufenavi.de/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erufenavi.d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8AAF8E-ADD4-40C1-A574-3944AB2B2813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00A4E8E-0227-4FFD-9D9A-E697DAFA5394}">
      <dgm:prSet/>
      <dgm:spPr/>
      <dgm:t>
        <a:bodyPr/>
        <a:lstStyle/>
        <a:p>
          <a:r>
            <a:rPr lang="pl-PL" b="1" i="0" dirty="0"/>
            <a:t>HAUPTSCHULE </a:t>
          </a:r>
          <a:r>
            <a:rPr lang="pl-PL" b="0" i="0" dirty="0"/>
            <a:t>(szkoła główna) – trwa 5-6 lat, nauka zawodu w rzemiośle, handlu, przemyśle – zdolności manualne</a:t>
          </a:r>
          <a:endParaRPr lang="en-US" dirty="0"/>
        </a:p>
      </dgm:t>
    </dgm:pt>
    <dgm:pt modelId="{CA99A013-C609-48A4-A6E2-58E5BB67E4E7}" type="parTrans" cxnId="{68C107E6-3816-4103-9967-532558719B89}">
      <dgm:prSet/>
      <dgm:spPr/>
      <dgm:t>
        <a:bodyPr/>
        <a:lstStyle/>
        <a:p>
          <a:endParaRPr lang="en-US"/>
        </a:p>
      </dgm:t>
    </dgm:pt>
    <dgm:pt modelId="{8BA46422-7813-4550-9029-1FFD4C41B407}" type="sibTrans" cxnId="{68C107E6-3816-4103-9967-532558719B89}">
      <dgm:prSet/>
      <dgm:spPr/>
      <dgm:t>
        <a:bodyPr/>
        <a:lstStyle/>
        <a:p>
          <a:endParaRPr lang="en-US"/>
        </a:p>
      </dgm:t>
    </dgm:pt>
    <dgm:pt modelId="{C1E8F2E2-8BAA-4FE0-9FDF-E2728BB829D2}">
      <dgm:prSet/>
      <dgm:spPr/>
      <dgm:t>
        <a:bodyPr/>
        <a:lstStyle/>
        <a:p>
          <a:r>
            <a:rPr lang="pl-PL" b="1" i="0"/>
            <a:t>REALSCHULE </a:t>
          </a:r>
          <a:r>
            <a:rPr lang="pl-PL" b="0" i="0"/>
            <a:t>(szkoła realna) - nauka zawodu na średnim szczeblu w różnych dziedzinach gospodarki – handel, przemysł, służba publiczna, administracja, rzemiosło, - wiedza matematyczna i języki obce</a:t>
          </a:r>
          <a:endParaRPr lang="en-US"/>
        </a:p>
      </dgm:t>
    </dgm:pt>
    <dgm:pt modelId="{1D3F1CCC-0963-4296-91FD-A1F2DD1A6970}" type="parTrans" cxnId="{3055FDF6-C098-4D38-B4D5-2EA47D25B4EA}">
      <dgm:prSet/>
      <dgm:spPr/>
      <dgm:t>
        <a:bodyPr/>
        <a:lstStyle/>
        <a:p>
          <a:endParaRPr lang="en-US"/>
        </a:p>
      </dgm:t>
    </dgm:pt>
    <dgm:pt modelId="{CA3618AB-AEC8-40F1-BFDD-520F1D632619}" type="sibTrans" cxnId="{3055FDF6-C098-4D38-B4D5-2EA47D25B4EA}">
      <dgm:prSet/>
      <dgm:spPr/>
      <dgm:t>
        <a:bodyPr/>
        <a:lstStyle/>
        <a:p>
          <a:endParaRPr lang="en-US"/>
        </a:p>
      </dgm:t>
    </dgm:pt>
    <dgm:pt modelId="{94473B18-278A-498D-9536-FDBFD25F4572}">
      <dgm:prSet/>
      <dgm:spPr/>
      <dgm:t>
        <a:bodyPr/>
        <a:lstStyle/>
        <a:p>
          <a:r>
            <a:rPr lang="pl-PL" b="1"/>
            <a:t>GYMNASIUM -  </a:t>
          </a:r>
          <a:r>
            <a:rPr lang="pl-PL"/>
            <a:t>9 lat Abitur</a:t>
          </a:r>
          <a:endParaRPr lang="en-US"/>
        </a:p>
      </dgm:t>
    </dgm:pt>
    <dgm:pt modelId="{97F1D284-C82B-40F3-881F-52DF362E0E9E}" type="parTrans" cxnId="{B58F114F-CFC7-49DF-BD68-E06EC0CB25BD}">
      <dgm:prSet/>
      <dgm:spPr/>
      <dgm:t>
        <a:bodyPr/>
        <a:lstStyle/>
        <a:p>
          <a:endParaRPr lang="en-US"/>
        </a:p>
      </dgm:t>
    </dgm:pt>
    <dgm:pt modelId="{F7FD49A4-572D-4E26-9970-4AC92D52E426}" type="sibTrans" cxnId="{B58F114F-CFC7-49DF-BD68-E06EC0CB25BD}">
      <dgm:prSet/>
      <dgm:spPr/>
      <dgm:t>
        <a:bodyPr/>
        <a:lstStyle/>
        <a:p>
          <a:endParaRPr lang="en-US"/>
        </a:p>
      </dgm:t>
    </dgm:pt>
    <dgm:pt modelId="{E8FE0268-8009-4875-BD50-1826B27BAB48}">
      <dgm:prSet/>
      <dgm:spPr/>
      <dgm:t>
        <a:bodyPr/>
        <a:lstStyle/>
        <a:p>
          <a:r>
            <a:rPr lang="pl-PL" b="1" i="0"/>
            <a:t>GESAMTSCHULE </a:t>
          </a:r>
          <a:r>
            <a:rPr lang="pl-PL" b="0" i="0"/>
            <a:t>(szkoła zespolona)–skupia w/w typy kształcenia</a:t>
          </a:r>
          <a:endParaRPr lang="en-US"/>
        </a:p>
      </dgm:t>
    </dgm:pt>
    <dgm:pt modelId="{17E0B889-C2FC-4639-B1E3-4A7E8BB097CF}" type="parTrans" cxnId="{7C1C0464-7010-45B9-867F-BB2937B2F45D}">
      <dgm:prSet/>
      <dgm:spPr/>
      <dgm:t>
        <a:bodyPr/>
        <a:lstStyle/>
        <a:p>
          <a:endParaRPr lang="en-US"/>
        </a:p>
      </dgm:t>
    </dgm:pt>
    <dgm:pt modelId="{389ADF15-F8DB-4353-B4D6-60FAC08B077D}" type="sibTrans" cxnId="{7C1C0464-7010-45B9-867F-BB2937B2F45D}">
      <dgm:prSet/>
      <dgm:spPr/>
      <dgm:t>
        <a:bodyPr/>
        <a:lstStyle/>
        <a:p>
          <a:endParaRPr lang="en-US"/>
        </a:p>
      </dgm:t>
    </dgm:pt>
    <dgm:pt modelId="{33889C21-C1A7-4632-A8DF-0C7BE40B1D23}" type="pres">
      <dgm:prSet presAssocID="{108AAF8E-ADD4-40C1-A574-3944AB2B2813}" presName="root" presStyleCnt="0">
        <dgm:presLayoutVars>
          <dgm:dir/>
          <dgm:resizeHandles val="exact"/>
        </dgm:presLayoutVars>
      </dgm:prSet>
      <dgm:spPr/>
    </dgm:pt>
    <dgm:pt modelId="{4ECC2852-8737-41A4-9B3F-8DEC8EC99D65}" type="pres">
      <dgm:prSet presAssocID="{108AAF8E-ADD4-40C1-A574-3944AB2B2813}" presName="container" presStyleCnt="0">
        <dgm:presLayoutVars>
          <dgm:dir/>
          <dgm:resizeHandles val="exact"/>
        </dgm:presLayoutVars>
      </dgm:prSet>
      <dgm:spPr/>
    </dgm:pt>
    <dgm:pt modelId="{73F42B42-14A2-43E8-8CDD-15C3E0783E77}" type="pres">
      <dgm:prSet presAssocID="{B00A4E8E-0227-4FFD-9D9A-E697DAFA5394}" presName="compNode" presStyleCnt="0"/>
      <dgm:spPr/>
    </dgm:pt>
    <dgm:pt modelId="{92B1614A-5E58-4A47-AAB4-F8CA0D8082EE}" type="pres">
      <dgm:prSet presAssocID="{B00A4E8E-0227-4FFD-9D9A-E697DAFA5394}" presName="iconBgRect" presStyleLbl="bgShp" presStyleIdx="0" presStyleCnt="4"/>
      <dgm:spPr/>
    </dgm:pt>
    <dgm:pt modelId="{4B874F3E-82BF-4D8A-9881-4C4F8458E4B4}" type="pres">
      <dgm:prSet presAssocID="{B00A4E8E-0227-4FFD-9D9A-E697DAFA5394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aduation Cap"/>
        </a:ext>
      </dgm:extLst>
    </dgm:pt>
    <dgm:pt modelId="{7B1A1035-5D02-46AF-8BF0-06A20EA82BCA}" type="pres">
      <dgm:prSet presAssocID="{B00A4E8E-0227-4FFD-9D9A-E697DAFA5394}" presName="spaceRect" presStyleCnt="0"/>
      <dgm:spPr/>
    </dgm:pt>
    <dgm:pt modelId="{61C2CC7A-F8F0-42CA-8BE5-810B3317E3FC}" type="pres">
      <dgm:prSet presAssocID="{B00A4E8E-0227-4FFD-9D9A-E697DAFA5394}" presName="textRect" presStyleLbl="revTx" presStyleIdx="0" presStyleCnt="4">
        <dgm:presLayoutVars>
          <dgm:chMax val="1"/>
          <dgm:chPref val="1"/>
        </dgm:presLayoutVars>
      </dgm:prSet>
      <dgm:spPr/>
    </dgm:pt>
    <dgm:pt modelId="{29E2E52D-6FFA-438F-8908-046ADFAF38A5}" type="pres">
      <dgm:prSet presAssocID="{8BA46422-7813-4550-9029-1FFD4C41B407}" presName="sibTrans" presStyleLbl="sibTrans2D1" presStyleIdx="0" presStyleCnt="0"/>
      <dgm:spPr/>
    </dgm:pt>
    <dgm:pt modelId="{B385B475-2474-49FE-95DD-FDEC089F3ED0}" type="pres">
      <dgm:prSet presAssocID="{C1E8F2E2-8BAA-4FE0-9FDF-E2728BB829D2}" presName="compNode" presStyleCnt="0"/>
      <dgm:spPr/>
    </dgm:pt>
    <dgm:pt modelId="{2BD2DF86-BF2B-4DA5-862C-05FE944DD174}" type="pres">
      <dgm:prSet presAssocID="{C1E8F2E2-8BAA-4FE0-9FDF-E2728BB829D2}" presName="iconBgRect" presStyleLbl="bgShp" presStyleIdx="1" presStyleCnt="4"/>
      <dgm:spPr/>
    </dgm:pt>
    <dgm:pt modelId="{986B1CE0-ADD4-4F8C-A5FF-0E71B5CA2AB4}" type="pres">
      <dgm:prSet presAssocID="{C1E8F2E2-8BAA-4FE0-9FDF-E2728BB829D2}" presName="iconRect" presStyleLbl="node1" presStyleIdx="1" presStyleCnt="4" custLinFactNeighborX="-54692" custLinFactNeighborY="1197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lasa"/>
        </a:ext>
      </dgm:extLst>
    </dgm:pt>
    <dgm:pt modelId="{36C4F9EA-2F5B-49B3-B2B3-F6CCEC708C44}" type="pres">
      <dgm:prSet presAssocID="{C1E8F2E2-8BAA-4FE0-9FDF-E2728BB829D2}" presName="spaceRect" presStyleCnt="0"/>
      <dgm:spPr/>
    </dgm:pt>
    <dgm:pt modelId="{81EAD2CC-1F78-4C49-AB6B-E1A559F00F89}" type="pres">
      <dgm:prSet presAssocID="{C1E8F2E2-8BAA-4FE0-9FDF-E2728BB829D2}" presName="textRect" presStyleLbl="revTx" presStyleIdx="1" presStyleCnt="4">
        <dgm:presLayoutVars>
          <dgm:chMax val="1"/>
          <dgm:chPref val="1"/>
        </dgm:presLayoutVars>
      </dgm:prSet>
      <dgm:spPr/>
    </dgm:pt>
    <dgm:pt modelId="{3906A161-7F2F-41D3-BA97-A2ECFB06DE5A}" type="pres">
      <dgm:prSet presAssocID="{CA3618AB-AEC8-40F1-BFDD-520F1D632619}" presName="sibTrans" presStyleLbl="sibTrans2D1" presStyleIdx="0" presStyleCnt="0"/>
      <dgm:spPr/>
    </dgm:pt>
    <dgm:pt modelId="{F02690D5-07EC-4EA9-B4BD-7B7DF3CAFD83}" type="pres">
      <dgm:prSet presAssocID="{94473B18-278A-498D-9536-FDBFD25F4572}" presName="compNode" presStyleCnt="0"/>
      <dgm:spPr/>
    </dgm:pt>
    <dgm:pt modelId="{B3AA54BA-20E5-4942-B75B-5129B8E8B345}" type="pres">
      <dgm:prSet presAssocID="{94473B18-278A-498D-9536-FDBFD25F4572}" presName="iconBgRect" presStyleLbl="bgShp" presStyleIdx="2" presStyleCnt="4"/>
      <dgm:spPr/>
    </dgm:pt>
    <dgm:pt modelId="{2D32C936-5026-4D9B-B537-5D3400E320E2}" type="pres">
      <dgm:prSet presAssocID="{94473B18-278A-498D-9536-FDBFD25F457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zkoła"/>
        </a:ext>
      </dgm:extLst>
    </dgm:pt>
    <dgm:pt modelId="{C0BBD2C7-6C7E-4159-9DCC-309B4623AEB4}" type="pres">
      <dgm:prSet presAssocID="{94473B18-278A-498D-9536-FDBFD25F4572}" presName="spaceRect" presStyleCnt="0"/>
      <dgm:spPr/>
    </dgm:pt>
    <dgm:pt modelId="{CADDFC00-0A17-4A0B-A295-9847BA673CCC}" type="pres">
      <dgm:prSet presAssocID="{94473B18-278A-498D-9536-FDBFD25F4572}" presName="textRect" presStyleLbl="revTx" presStyleIdx="2" presStyleCnt="4">
        <dgm:presLayoutVars>
          <dgm:chMax val="1"/>
          <dgm:chPref val="1"/>
        </dgm:presLayoutVars>
      </dgm:prSet>
      <dgm:spPr/>
    </dgm:pt>
    <dgm:pt modelId="{05EDFBD4-1E93-4D17-9176-93B90066050F}" type="pres">
      <dgm:prSet presAssocID="{F7FD49A4-572D-4E26-9970-4AC92D52E426}" presName="sibTrans" presStyleLbl="sibTrans2D1" presStyleIdx="0" presStyleCnt="0"/>
      <dgm:spPr/>
    </dgm:pt>
    <dgm:pt modelId="{7EDB94AB-50B1-4DA7-BAEA-652A2EACDD34}" type="pres">
      <dgm:prSet presAssocID="{E8FE0268-8009-4875-BD50-1826B27BAB48}" presName="compNode" presStyleCnt="0"/>
      <dgm:spPr/>
    </dgm:pt>
    <dgm:pt modelId="{23C0237B-71AC-4192-8E40-01A8D7C8AC3C}" type="pres">
      <dgm:prSet presAssocID="{E8FE0268-8009-4875-BD50-1826B27BAB48}" presName="iconBgRect" presStyleLbl="bgShp" presStyleIdx="3" presStyleCnt="4"/>
      <dgm:spPr/>
    </dgm:pt>
    <dgm:pt modelId="{F5906215-45EC-4B56-8976-66C493DBD8F4}" type="pres">
      <dgm:prSet presAssocID="{E8FE0268-8009-4875-BD50-1826B27BAB4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gloo"/>
        </a:ext>
      </dgm:extLst>
    </dgm:pt>
    <dgm:pt modelId="{059C475B-F8FA-488B-A8A4-D1DCB2A74DE3}" type="pres">
      <dgm:prSet presAssocID="{E8FE0268-8009-4875-BD50-1826B27BAB48}" presName="spaceRect" presStyleCnt="0"/>
      <dgm:spPr/>
    </dgm:pt>
    <dgm:pt modelId="{E6555D89-D35D-4E96-A90A-8D36A4B2B078}" type="pres">
      <dgm:prSet presAssocID="{E8FE0268-8009-4875-BD50-1826B27BAB4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522FC437-C5E3-4842-83A7-3C964ACC350F}" type="presOf" srcId="{B00A4E8E-0227-4FFD-9D9A-E697DAFA5394}" destId="{61C2CC7A-F8F0-42CA-8BE5-810B3317E3FC}" srcOrd="0" destOrd="0" presId="urn:microsoft.com/office/officeart/2018/2/layout/IconCircleList"/>
    <dgm:cxn modelId="{D33C6A3E-D14C-4E28-9590-0ADC79C0887F}" type="presOf" srcId="{F7FD49A4-572D-4E26-9970-4AC92D52E426}" destId="{05EDFBD4-1E93-4D17-9176-93B90066050F}" srcOrd="0" destOrd="0" presId="urn:microsoft.com/office/officeart/2018/2/layout/IconCircleList"/>
    <dgm:cxn modelId="{7C1C0464-7010-45B9-867F-BB2937B2F45D}" srcId="{108AAF8E-ADD4-40C1-A574-3944AB2B2813}" destId="{E8FE0268-8009-4875-BD50-1826B27BAB48}" srcOrd="3" destOrd="0" parTransId="{17E0B889-C2FC-4639-B1E3-4A7E8BB097CF}" sibTransId="{389ADF15-F8DB-4353-B4D6-60FAC08B077D}"/>
    <dgm:cxn modelId="{B58F114F-CFC7-49DF-BD68-E06EC0CB25BD}" srcId="{108AAF8E-ADD4-40C1-A574-3944AB2B2813}" destId="{94473B18-278A-498D-9536-FDBFD25F4572}" srcOrd="2" destOrd="0" parTransId="{97F1D284-C82B-40F3-881F-52DF362E0E9E}" sibTransId="{F7FD49A4-572D-4E26-9970-4AC92D52E426}"/>
    <dgm:cxn modelId="{D5D09650-928F-48E1-9811-0A7D3D9A30D7}" type="presOf" srcId="{CA3618AB-AEC8-40F1-BFDD-520F1D632619}" destId="{3906A161-7F2F-41D3-BA97-A2ECFB06DE5A}" srcOrd="0" destOrd="0" presId="urn:microsoft.com/office/officeart/2018/2/layout/IconCircleList"/>
    <dgm:cxn modelId="{A063B775-5E50-49B5-BFD6-911E8F7EC2D2}" type="presOf" srcId="{8BA46422-7813-4550-9029-1FFD4C41B407}" destId="{29E2E52D-6FFA-438F-8908-046ADFAF38A5}" srcOrd="0" destOrd="0" presId="urn:microsoft.com/office/officeart/2018/2/layout/IconCircleList"/>
    <dgm:cxn modelId="{A149168A-AE5A-4B3F-AE52-9D62391467C6}" type="presOf" srcId="{108AAF8E-ADD4-40C1-A574-3944AB2B2813}" destId="{33889C21-C1A7-4632-A8DF-0C7BE40B1D23}" srcOrd="0" destOrd="0" presId="urn:microsoft.com/office/officeart/2018/2/layout/IconCircleList"/>
    <dgm:cxn modelId="{F6992CA9-767B-49EC-8155-757895DD166E}" type="presOf" srcId="{94473B18-278A-498D-9536-FDBFD25F4572}" destId="{CADDFC00-0A17-4A0B-A295-9847BA673CCC}" srcOrd="0" destOrd="0" presId="urn:microsoft.com/office/officeart/2018/2/layout/IconCircleList"/>
    <dgm:cxn modelId="{4CA238CE-7163-4D3A-9174-0985D0FF708A}" type="presOf" srcId="{E8FE0268-8009-4875-BD50-1826B27BAB48}" destId="{E6555D89-D35D-4E96-A90A-8D36A4B2B078}" srcOrd="0" destOrd="0" presId="urn:microsoft.com/office/officeart/2018/2/layout/IconCircleList"/>
    <dgm:cxn modelId="{68C107E6-3816-4103-9967-532558719B89}" srcId="{108AAF8E-ADD4-40C1-A574-3944AB2B2813}" destId="{B00A4E8E-0227-4FFD-9D9A-E697DAFA5394}" srcOrd="0" destOrd="0" parTransId="{CA99A013-C609-48A4-A6E2-58E5BB67E4E7}" sibTransId="{8BA46422-7813-4550-9029-1FFD4C41B407}"/>
    <dgm:cxn modelId="{3055FDF6-C098-4D38-B4D5-2EA47D25B4EA}" srcId="{108AAF8E-ADD4-40C1-A574-3944AB2B2813}" destId="{C1E8F2E2-8BAA-4FE0-9FDF-E2728BB829D2}" srcOrd="1" destOrd="0" parTransId="{1D3F1CCC-0963-4296-91FD-A1F2DD1A6970}" sibTransId="{CA3618AB-AEC8-40F1-BFDD-520F1D632619}"/>
    <dgm:cxn modelId="{D17E4BF9-9D81-4D2D-8BAC-D23A08D2E8A9}" type="presOf" srcId="{C1E8F2E2-8BAA-4FE0-9FDF-E2728BB829D2}" destId="{81EAD2CC-1F78-4C49-AB6B-E1A559F00F89}" srcOrd="0" destOrd="0" presId="urn:microsoft.com/office/officeart/2018/2/layout/IconCircleList"/>
    <dgm:cxn modelId="{9EBDB2F2-D25D-4497-B18D-1DC67F812E6D}" type="presParOf" srcId="{33889C21-C1A7-4632-A8DF-0C7BE40B1D23}" destId="{4ECC2852-8737-41A4-9B3F-8DEC8EC99D65}" srcOrd="0" destOrd="0" presId="urn:microsoft.com/office/officeart/2018/2/layout/IconCircleList"/>
    <dgm:cxn modelId="{32254ED5-4E9E-420E-BE63-837345EFF04E}" type="presParOf" srcId="{4ECC2852-8737-41A4-9B3F-8DEC8EC99D65}" destId="{73F42B42-14A2-43E8-8CDD-15C3E0783E77}" srcOrd="0" destOrd="0" presId="urn:microsoft.com/office/officeart/2018/2/layout/IconCircleList"/>
    <dgm:cxn modelId="{15C2B70A-2CA5-47F8-8F5A-4EF06E5DC810}" type="presParOf" srcId="{73F42B42-14A2-43E8-8CDD-15C3E0783E77}" destId="{92B1614A-5E58-4A47-AAB4-F8CA0D8082EE}" srcOrd="0" destOrd="0" presId="urn:microsoft.com/office/officeart/2018/2/layout/IconCircleList"/>
    <dgm:cxn modelId="{B84D5E50-69D5-459C-B515-69C04375A9E2}" type="presParOf" srcId="{73F42B42-14A2-43E8-8CDD-15C3E0783E77}" destId="{4B874F3E-82BF-4D8A-9881-4C4F8458E4B4}" srcOrd="1" destOrd="0" presId="urn:microsoft.com/office/officeart/2018/2/layout/IconCircleList"/>
    <dgm:cxn modelId="{84CF2CE4-B951-4372-8D6F-991C4101EFE6}" type="presParOf" srcId="{73F42B42-14A2-43E8-8CDD-15C3E0783E77}" destId="{7B1A1035-5D02-46AF-8BF0-06A20EA82BCA}" srcOrd="2" destOrd="0" presId="urn:microsoft.com/office/officeart/2018/2/layout/IconCircleList"/>
    <dgm:cxn modelId="{32069841-A173-44DA-B9C8-047421E61D19}" type="presParOf" srcId="{73F42B42-14A2-43E8-8CDD-15C3E0783E77}" destId="{61C2CC7A-F8F0-42CA-8BE5-810B3317E3FC}" srcOrd="3" destOrd="0" presId="urn:microsoft.com/office/officeart/2018/2/layout/IconCircleList"/>
    <dgm:cxn modelId="{8BD7A42C-3025-4361-A9EE-3546FAE9A761}" type="presParOf" srcId="{4ECC2852-8737-41A4-9B3F-8DEC8EC99D65}" destId="{29E2E52D-6FFA-438F-8908-046ADFAF38A5}" srcOrd="1" destOrd="0" presId="urn:microsoft.com/office/officeart/2018/2/layout/IconCircleList"/>
    <dgm:cxn modelId="{AA27F24E-17D6-4D6D-B90F-E53B7B798D56}" type="presParOf" srcId="{4ECC2852-8737-41A4-9B3F-8DEC8EC99D65}" destId="{B385B475-2474-49FE-95DD-FDEC089F3ED0}" srcOrd="2" destOrd="0" presId="urn:microsoft.com/office/officeart/2018/2/layout/IconCircleList"/>
    <dgm:cxn modelId="{47F88D54-22D5-485F-B873-68AF48869982}" type="presParOf" srcId="{B385B475-2474-49FE-95DD-FDEC089F3ED0}" destId="{2BD2DF86-BF2B-4DA5-862C-05FE944DD174}" srcOrd="0" destOrd="0" presId="urn:microsoft.com/office/officeart/2018/2/layout/IconCircleList"/>
    <dgm:cxn modelId="{418FC839-2340-400B-802C-3820F7197B33}" type="presParOf" srcId="{B385B475-2474-49FE-95DD-FDEC089F3ED0}" destId="{986B1CE0-ADD4-4F8C-A5FF-0E71B5CA2AB4}" srcOrd="1" destOrd="0" presId="urn:microsoft.com/office/officeart/2018/2/layout/IconCircleList"/>
    <dgm:cxn modelId="{44C353B8-8FFB-4144-B9DB-3D853F5129E8}" type="presParOf" srcId="{B385B475-2474-49FE-95DD-FDEC089F3ED0}" destId="{36C4F9EA-2F5B-49B3-B2B3-F6CCEC708C44}" srcOrd="2" destOrd="0" presId="urn:microsoft.com/office/officeart/2018/2/layout/IconCircleList"/>
    <dgm:cxn modelId="{3AE446BF-7C24-4CF5-8D21-96B7A19DED99}" type="presParOf" srcId="{B385B475-2474-49FE-95DD-FDEC089F3ED0}" destId="{81EAD2CC-1F78-4C49-AB6B-E1A559F00F89}" srcOrd="3" destOrd="0" presId="urn:microsoft.com/office/officeart/2018/2/layout/IconCircleList"/>
    <dgm:cxn modelId="{3CC8785B-A803-47D2-A3CB-10B04CDE0DD7}" type="presParOf" srcId="{4ECC2852-8737-41A4-9B3F-8DEC8EC99D65}" destId="{3906A161-7F2F-41D3-BA97-A2ECFB06DE5A}" srcOrd="3" destOrd="0" presId="urn:microsoft.com/office/officeart/2018/2/layout/IconCircleList"/>
    <dgm:cxn modelId="{6B2009AA-5F82-4F44-9AF2-41E19BCBFA99}" type="presParOf" srcId="{4ECC2852-8737-41A4-9B3F-8DEC8EC99D65}" destId="{F02690D5-07EC-4EA9-B4BD-7B7DF3CAFD83}" srcOrd="4" destOrd="0" presId="urn:microsoft.com/office/officeart/2018/2/layout/IconCircleList"/>
    <dgm:cxn modelId="{D596B3DF-D952-4622-949E-99F569F5A883}" type="presParOf" srcId="{F02690D5-07EC-4EA9-B4BD-7B7DF3CAFD83}" destId="{B3AA54BA-20E5-4942-B75B-5129B8E8B345}" srcOrd="0" destOrd="0" presId="urn:microsoft.com/office/officeart/2018/2/layout/IconCircleList"/>
    <dgm:cxn modelId="{9305CDBC-DBA7-4F21-B21F-C9BB47B35162}" type="presParOf" srcId="{F02690D5-07EC-4EA9-B4BD-7B7DF3CAFD83}" destId="{2D32C936-5026-4D9B-B537-5D3400E320E2}" srcOrd="1" destOrd="0" presId="urn:microsoft.com/office/officeart/2018/2/layout/IconCircleList"/>
    <dgm:cxn modelId="{D9B5E6C2-68F6-4424-8767-2C1610CE1BB8}" type="presParOf" srcId="{F02690D5-07EC-4EA9-B4BD-7B7DF3CAFD83}" destId="{C0BBD2C7-6C7E-4159-9DCC-309B4623AEB4}" srcOrd="2" destOrd="0" presId="urn:microsoft.com/office/officeart/2018/2/layout/IconCircleList"/>
    <dgm:cxn modelId="{7A0F03B5-41BB-40FF-ABAA-194AA6E75B0C}" type="presParOf" srcId="{F02690D5-07EC-4EA9-B4BD-7B7DF3CAFD83}" destId="{CADDFC00-0A17-4A0B-A295-9847BA673CCC}" srcOrd="3" destOrd="0" presId="urn:microsoft.com/office/officeart/2018/2/layout/IconCircleList"/>
    <dgm:cxn modelId="{4D831BB4-1740-4040-891B-433E6639C8E2}" type="presParOf" srcId="{4ECC2852-8737-41A4-9B3F-8DEC8EC99D65}" destId="{05EDFBD4-1E93-4D17-9176-93B90066050F}" srcOrd="5" destOrd="0" presId="urn:microsoft.com/office/officeart/2018/2/layout/IconCircleList"/>
    <dgm:cxn modelId="{70B57A38-F30E-4341-BBA8-9E4BC8BA23FA}" type="presParOf" srcId="{4ECC2852-8737-41A4-9B3F-8DEC8EC99D65}" destId="{7EDB94AB-50B1-4DA7-BAEA-652A2EACDD34}" srcOrd="6" destOrd="0" presId="urn:microsoft.com/office/officeart/2018/2/layout/IconCircleList"/>
    <dgm:cxn modelId="{FD01A4C8-30AF-48F0-8A62-70133CB13305}" type="presParOf" srcId="{7EDB94AB-50B1-4DA7-BAEA-652A2EACDD34}" destId="{23C0237B-71AC-4192-8E40-01A8D7C8AC3C}" srcOrd="0" destOrd="0" presId="urn:microsoft.com/office/officeart/2018/2/layout/IconCircleList"/>
    <dgm:cxn modelId="{5791988C-2B82-43EF-AA12-4DBBEA3878E1}" type="presParOf" srcId="{7EDB94AB-50B1-4DA7-BAEA-652A2EACDD34}" destId="{F5906215-45EC-4B56-8976-66C493DBD8F4}" srcOrd="1" destOrd="0" presId="urn:microsoft.com/office/officeart/2018/2/layout/IconCircleList"/>
    <dgm:cxn modelId="{3201CB6B-B62E-4E61-9C2A-D20F257C1901}" type="presParOf" srcId="{7EDB94AB-50B1-4DA7-BAEA-652A2EACDD34}" destId="{059C475B-F8FA-488B-A8A4-D1DCB2A74DE3}" srcOrd="2" destOrd="0" presId="urn:microsoft.com/office/officeart/2018/2/layout/IconCircleList"/>
    <dgm:cxn modelId="{D7199589-3DF1-482B-9A35-409702DB6E22}" type="presParOf" srcId="{7EDB94AB-50B1-4DA7-BAEA-652A2EACDD34}" destId="{E6555D89-D35D-4E96-A90A-8D36A4B2B078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BC643-D0E7-4DC2-AEE4-DBCF86E9EEA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4717C1E-E18F-43AF-BF16-71660FA39DF2}">
      <dgm:prSet/>
      <dgm:spPr/>
      <dgm:t>
        <a:bodyPr/>
        <a:lstStyle/>
        <a:p>
          <a:r>
            <a:rPr lang="pl-PL" dirty="0"/>
            <a:t>BERUFSSCHULE         2 lata</a:t>
          </a:r>
          <a:endParaRPr lang="en-US" dirty="0"/>
        </a:p>
      </dgm:t>
    </dgm:pt>
    <dgm:pt modelId="{CD225138-3063-48E9-B9CF-28AB2D8017B7}" type="parTrans" cxnId="{47109051-37D1-4917-B2D3-54A86F60A266}">
      <dgm:prSet/>
      <dgm:spPr/>
      <dgm:t>
        <a:bodyPr/>
        <a:lstStyle/>
        <a:p>
          <a:endParaRPr lang="en-US"/>
        </a:p>
      </dgm:t>
    </dgm:pt>
    <dgm:pt modelId="{739AA17B-25EC-47D5-88EE-8A481DB8D997}" type="sibTrans" cxnId="{47109051-37D1-4917-B2D3-54A86F60A266}">
      <dgm:prSet/>
      <dgm:spPr/>
      <dgm:t>
        <a:bodyPr/>
        <a:lstStyle/>
        <a:p>
          <a:endParaRPr lang="en-US"/>
        </a:p>
      </dgm:t>
    </dgm:pt>
    <dgm:pt modelId="{729D984D-E06B-4F9D-AD24-092349906769}">
      <dgm:prSet/>
      <dgm:spPr/>
      <dgm:t>
        <a:bodyPr/>
        <a:lstStyle/>
        <a:p>
          <a:r>
            <a:rPr lang="pl-PL" b="0" i="0" dirty="0"/>
            <a:t>BERUFSFACHSCHULE 3 lata                          </a:t>
          </a:r>
          <a:endParaRPr lang="en-US" dirty="0"/>
        </a:p>
      </dgm:t>
    </dgm:pt>
    <dgm:pt modelId="{05448592-4611-42E0-ACA4-FB6F6CF4F4AD}" type="parTrans" cxnId="{9303E384-293F-4628-879C-11460A41C3BC}">
      <dgm:prSet/>
      <dgm:spPr/>
      <dgm:t>
        <a:bodyPr/>
        <a:lstStyle/>
        <a:p>
          <a:endParaRPr lang="en-US"/>
        </a:p>
      </dgm:t>
    </dgm:pt>
    <dgm:pt modelId="{3CEBAD9F-772F-462F-ADB2-F2EF43CBDB99}" type="sibTrans" cxnId="{9303E384-293F-4628-879C-11460A41C3BC}">
      <dgm:prSet/>
      <dgm:spPr/>
      <dgm:t>
        <a:bodyPr/>
        <a:lstStyle/>
        <a:p>
          <a:endParaRPr lang="en-US"/>
        </a:p>
      </dgm:t>
    </dgm:pt>
    <dgm:pt modelId="{CE284627-C843-4F5E-8AA8-6BCE8D32F05E}">
      <dgm:prSet/>
      <dgm:spPr/>
      <dgm:t>
        <a:bodyPr/>
        <a:lstStyle/>
        <a:p>
          <a:r>
            <a:rPr lang="pl-PL" dirty="0"/>
            <a:t>FACHBERUFSCHULE 3,5 roku</a:t>
          </a:r>
          <a:endParaRPr lang="en-US" dirty="0"/>
        </a:p>
      </dgm:t>
    </dgm:pt>
    <dgm:pt modelId="{2CFC7C54-2F43-4491-B467-F351D3024B1B}" type="parTrans" cxnId="{FE0EE6EA-F13E-462B-BCE8-48A0EEC33859}">
      <dgm:prSet/>
      <dgm:spPr/>
      <dgm:t>
        <a:bodyPr/>
        <a:lstStyle/>
        <a:p>
          <a:endParaRPr lang="en-US"/>
        </a:p>
      </dgm:t>
    </dgm:pt>
    <dgm:pt modelId="{613CDB8D-0645-4553-A7BE-62A3EDC44DF7}" type="sibTrans" cxnId="{FE0EE6EA-F13E-462B-BCE8-48A0EEC33859}">
      <dgm:prSet/>
      <dgm:spPr/>
      <dgm:t>
        <a:bodyPr/>
        <a:lstStyle/>
        <a:p>
          <a:endParaRPr lang="en-US"/>
        </a:p>
      </dgm:t>
    </dgm:pt>
    <dgm:pt modelId="{DFB55DFB-5B14-44E1-B860-12F81B3C10DD}">
      <dgm:prSet/>
      <dgm:spPr/>
      <dgm:t>
        <a:bodyPr/>
        <a:lstStyle/>
        <a:p>
          <a:r>
            <a:rPr lang="pl-PL" dirty="0"/>
            <a:t>GYMNASIUM 11.12.13. klasa</a:t>
          </a:r>
          <a:endParaRPr lang="en-US" dirty="0"/>
        </a:p>
      </dgm:t>
    </dgm:pt>
    <dgm:pt modelId="{6828845B-A6B9-4373-A5F4-D1A3F266C8A2}" type="parTrans" cxnId="{A62C4C7E-AE6C-4D68-B1BA-5DC9E7D7F58C}">
      <dgm:prSet/>
      <dgm:spPr/>
      <dgm:t>
        <a:bodyPr/>
        <a:lstStyle/>
        <a:p>
          <a:endParaRPr lang="pl-PL"/>
        </a:p>
      </dgm:t>
    </dgm:pt>
    <dgm:pt modelId="{EAEB48F2-C05E-4F06-9BFF-EFA0848F0C90}" type="sibTrans" cxnId="{A62C4C7E-AE6C-4D68-B1BA-5DC9E7D7F58C}">
      <dgm:prSet/>
      <dgm:spPr/>
      <dgm:t>
        <a:bodyPr/>
        <a:lstStyle/>
        <a:p>
          <a:endParaRPr lang="pl-PL"/>
        </a:p>
      </dgm:t>
    </dgm:pt>
    <dgm:pt modelId="{E196E1F1-2FD7-4BFC-A2A9-B7F18B11864C}">
      <dgm:prSet custT="1"/>
      <dgm:spPr/>
      <dgm:t>
        <a:bodyPr/>
        <a:lstStyle/>
        <a:p>
          <a:endParaRPr lang="pl-PL" sz="1600" dirty="0"/>
        </a:p>
        <a:p>
          <a:r>
            <a:rPr lang="pl-PL" sz="2400" dirty="0"/>
            <a:t>GESAMTSCHULE</a:t>
          </a:r>
          <a:br>
            <a:rPr lang="pl-PL" sz="2400" dirty="0"/>
          </a:br>
          <a:endParaRPr lang="en-US" sz="2400" dirty="0"/>
        </a:p>
      </dgm:t>
    </dgm:pt>
    <dgm:pt modelId="{6330B392-CDC3-4AB5-8610-B8DC09F679B2}" type="parTrans" cxnId="{38503806-9ED0-49B9-A466-E74653444790}">
      <dgm:prSet/>
      <dgm:spPr/>
      <dgm:t>
        <a:bodyPr/>
        <a:lstStyle/>
        <a:p>
          <a:endParaRPr lang="pl-PL"/>
        </a:p>
      </dgm:t>
    </dgm:pt>
    <dgm:pt modelId="{AF23D4D5-0321-47F5-A942-8AE5E8BC30C9}" type="sibTrans" cxnId="{38503806-9ED0-49B9-A466-E74653444790}">
      <dgm:prSet/>
      <dgm:spPr/>
      <dgm:t>
        <a:bodyPr/>
        <a:lstStyle/>
        <a:p>
          <a:endParaRPr lang="pl-PL"/>
        </a:p>
      </dgm:t>
    </dgm:pt>
    <dgm:pt modelId="{33B6C6FF-76DE-4BA0-8F28-0914EACDFE0B}" type="pres">
      <dgm:prSet presAssocID="{205BC643-D0E7-4DC2-AEE4-DBCF86E9EEA6}" presName="diagram" presStyleCnt="0">
        <dgm:presLayoutVars>
          <dgm:dir/>
          <dgm:resizeHandles val="exact"/>
        </dgm:presLayoutVars>
      </dgm:prSet>
      <dgm:spPr/>
    </dgm:pt>
    <dgm:pt modelId="{E6D2FB8F-46E7-4EFF-B8E8-3B11403D150B}" type="pres">
      <dgm:prSet presAssocID="{84717C1E-E18F-43AF-BF16-71660FA39DF2}" presName="node" presStyleLbl="node1" presStyleIdx="0" presStyleCnt="5">
        <dgm:presLayoutVars>
          <dgm:bulletEnabled val="1"/>
        </dgm:presLayoutVars>
      </dgm:prSet>
      <dgm:spPr/>
    </dgm:pt>
    <dgm:pt modelId="{44789706-21FC-408F-A616-CD49324629F5}" type="pres">
      <dgm:prSet presAssocID="{739AA17B-25EC-47D5-88EE-8A481DB8D997}" presName="sibTrans" presStyleCnt="0"/>
      <dgm:spPr/>
    </dgm:pt>
    <dgm:pt modelId="{05CEDD07-5718-42B7-B314-3411B37E4CE0}" type="pres">
      <dgm:prSet presAssocID="{729D984D-E06B-4F9D-AD24-092349906769}" presName="node" presStyleLbl="node1" presStyleIdx="1" presStyleCnt="5" custLinFactNeighborX="2084" custLinFactNeighborY="4015">
        <dgm:presLayoutVars>
          <dgm:bulletEnabled val="1"/>
        </dgm:presLayoutVars>
      </dgm:prSet>
      <dgm:spPr/>
    </dgm:pt>
    <dgm:pt modelId="{20AB3137-50D2-4C7A-8E19-4E47380B7003}" type="pres">
      <dgm:prSet presAssocID="{3CEBAD9F-772F-462F-ADB2-F2EF43CBDB99}" presName="sibTrans" presStyleCnt="0"/>
      <dgm:spPr/>
    </dgm:pt>
    <dgm:pt modelId="{E5CEBC0E-3FB3-4D2F-A425-C6D2AE81BF43}" type="pres">
      <dgm:prSet presAssocID="{CE284627-C843-4F5E-8AA8-6BCE8D32F05E}" presName="node" presStyleLbl="node1" presStyleIdx="2" presStyleCnt="5" custLinFactNeighborX="13625" custLinFactNeighborY="2063">
        <dgm:presLayoutVars>
          <dgm:bulletEnabled val="1"/>
        </dgm:presLayoutVars>
      </dgm:prSet>
      <dgm:spPr/>
    </dgm:pt>
    <dgm:pt modelId="{13C3497E-4231-457C-97F8-D463DD541DDB}" type="pres">
      <dgm:prSet presAssocID="{613CDB8D-0645-4553-A7BE-62A3EDC44DF7}" presName="sibTrans" presStyleCnt="0"/>
      <dgm:spPr/>
    </dgm:pt>
    <dgm:pt modelId="{ADBAC6BA-3CD1-4D04-8938-A09502DA7081}" type="pres">
      <dgm:prSet presAssocID="{DFB55DFB-5B14-44E1-B860-12F81B3C10DD}" presName="node" presStyleLbl="node1" presStyleIdx="3" presStyleCnt="5">
        <dgm:presLayoutVars>
          <dgm:bulletEnabled val="1"/>
        </dgm:presLayoutVars>
      </dgm:prSet>
      <dgm:spPr/>
    </dgm:pt>
    <dgm:pt modelId="{A9CBDF1F-8B31-4A35-B30A-7F1A9C153AC5}" type="pres">
      <dgm:prSet presAssocID="{EAEB48F2-C05E-4F06-9BFF-EFA0848F0C90}" presName="sibTrans" presStyleCnt="0"/>
      <dgm:spPr/>
    </dgm:pt>
    <dgm:pt modelId="{60BDB5A9-D0D6-495A-A932-9284A3029C34}" type="pres">
      <dgm:prSet presAssocID="{E196E1F1-2FD7-4BFC-A2A9-B7F18B11864C}" presName="node" presStyleLbl="node1" presStyleIdx="4" presStyleCnt="5">
        <dgm:presLayoutVars>
          <dgm:bulletEnabled val="1"/>
        </dgm:presLayoutVars>
      </dgm:prSet>
      <dgm:spPr/>
    </dgm:pt>
  </dgm:ptLst>
  <dgm:cxnLst>
    <dgm:cxn modelId="{38503806-9ED0-49B9-A466-E74653444790}" srcId="{205BC643-D0E7-4DC2-AEE4-DBCF86E9EEA6}" destId="{E196E1F1-2FD7-4BFC-A2A9-B7F18B11864C}" srcOrd="4" destOrd="0" parTransId="{6330B392-CDC3-4AB5-8610-B8DC09F679B2}" sibTransId="{AF23D4D5-0321-47F5-A942-8AE5E8BC30C9}"/>
    <dgm:cxn modelId="{8C034145-F884-48D3-A874-77A3BEE09FCF}" type="presOf" srcId="{205BC643-D0E7-4DC2-AEE4-DBCF86E9EEA6}" destId="{33B6C6FF-76DE-4BA0-8F28-0914EACDFE0B}" srcOrd="0" destOrd="0" presId="urn:microsoft.com/office/officeart/2005/8/layout/default"/>
    <dgm:cxn modelId="{D97FD168-3D9B-44F8-B426-DEC14BDE8334}" type="presOf" srcId="{E196E1F1-2FD7-4BFC-A2A9-B7F18B11864C}" destId="{60BDB5A9-D0D6-495A-A932-9284A3029C34}" srcOrd="0" destOrd="0" presId="urn:microsoft.com/office/officeart/2005/8/layout/default"/>
    <dgm:cxn modelId="{47109051-37D1-4917-B2D3-54A86F60A266}" srcId="{205BC643-D0E7-4DC2-AEE4-DBCF86E9EEA6}" destId="{84717C1E-E18F-43AF-BF16-71660FA39DF2}" srcOrd="0" destOrd="0" parTransId="{CD225138-3063-48E9-B9CF-28AB2D8017B7}" sibTransId="{739AA17B-25EC-47D5-88EE-8A481DB8D997}"/>
    <dgm:cxn modelId="{A62C4C7E-AE6C-4D68-B1BA-5DC9E7D7F58C}" srcId="{205BC643-D0E7-4DC2-AEE4-DBCF86E9EEA6}" destId="{DFB55DFB-5B14-44E1-B860-12F81B3C10DD}" srcOrd="3" destOrd="0" parTransId="{6828845B-A6B9-4373-A5F4-D1A3F266C8A2}" sibTransId="{EAEB48F2-C05E-4F06-9BFF-EFA0848F0C90}"/>
    <dgm:cxn modelId="{9303E384-293F-4628-879C-11460A41C3BC}" srcId="{205BC643-D0E7-4DC2-AEE4-DBCF86E9EEA6}" destId="{729D984D-E06B-4F9D-AD24-092349906769}" srcOrd="1" destOrd="0" parTransId="{05448592-4611-42E0-ACA4-FB6F6CF4F4AD}" sibTransId="{3CEBAD9F-772F-462F-ADB2-F2EF43CBDB99}"/>
    <dgm:cxn modelId="{F978A8A8-6A79-471B-AF59-05CD41B3BC2D}" type="presOf" srcId="{729D984D-E06B-4F9D-AD24-092349906769}" destId="{05CEDD07-5718-42B7-B314-3411B37E4CE0}" srcOrd="0" destOrd="0" presId="urn:microsoft.com/office/officeart/2005/8/layout/default"/>
    <dgm:cxn modelId="{8F8D58B1-E240-4289-AF49-A991CCCF2768}" type="presOf" srcId="{CE284627-C843-4F5E-8AA8-6BCE8D32F05E}" destId="{E5CEBC0E-3FB3-4D2F-A425-C6D2AE81BF43}" srcOrd="0" destOrd="0" presId="urn:microsoft.com/office/officeart/2005/8/layout/default"/>
    <dgm:cxn modelId="{0DA058CB-43BD-4492-AD2E-7F41F0E1969F}" type="presOf" srcId="{DFB55DFB-5B14-44E1-B860-12F81B3C10DD}" destId="{ADBAC6BA-3CD1-4D04-8938-A09502DA7081}" srcOrd="0" destOrd="0" presId="urn:microsoft.com/office/officeart/2005/8/layout/default"/>
    <dgm:cxn modelId="{FE0EE6EA-F13E-462B-BCE8-48A0EEC33859}" srcId="{205BC643-D0E7-4DC2-AEE4-DBCF86E9EEA6}" destId="{CE284627-C843-4F5E-8AA8-6BCE8D32F05E}" srcOrd="2" destOrd="0" parTransId="{2CFC7C54-2F43-4491-B467-F351D3024B1B}" sibTransId="{613CDB8D-0645-4553-A7BE-62A3EDC44DF7}"/>
    <dgm:cxn modelId="{5C4AA1EE-3476-4F30-9D49-EFA76BB1B7A2}" type="presOf" srcId="{84717C1E-E18F-43AF-BF16-71660FA39DF2}" destId="{E6D2FB8F-46E7-4EFF-B8E8-3B11403D150B}" srcOrd="0" destOrd="0" presId="urn:microsoft.com/office/officeart/2005/8/layout/default"/>
    <dgm:cxn modelId="{A9868858-19B0-4D88-8026-AD30F666AD96}" type="presParOf" srcId="{33B6C6FF-76DE-4BA0-8F28-0914EACDFE0B}" destId="{E6D2FB8F-46E7-4EFF-B8E8-3B11403D150B}" srcOrd="0" destOrd="0" presId="urn:microsoft.com/office/officeart/2005/8/layout/default"/>
    <dgm:cxn modelId="{6857471A-D46D-486D-81AA-33F995C88540}" type="presParOf" srcId="{33B6C6FF-76DE-4BA0-8F28-0914EACDFE0B}" destId="{44789706-21FC-408F-A616-CD49324629F5}" srcOrd="1" destOrd="0" presId="urn:microsoft.com/office/officeart/2005/8/layout/default"/>
    <dgm:cxn modelId="{7E72C8A8-87A3-46D8-81C0-96A3AF0C5C11}" type="presParOf" srcId="{33B6C6FF-76DE-4BA0-8F28-0914EACDFE0B}" destId="{05CEDD07-5718-42B7-B314-3411B37E4CE0}" srcOrd="2" destOrd="0" presId="urn:microsoft.com/office/officeart/2005/8/layout/default"/>
    <dgm:cxn modelId="{C5907A29-3FDC-4612-A2A4-8C083631B9DD}" type="presParOf" srcId="{33B6C6FF-76DE-4BA0-8F28-0914EACDFE0B}" destId="{20AB3137-50D2-4C7A-8E19-4E47380B7003}" srcOrd="3" destOrd="0" presId="urn:microsoft.com/office/officeart/2005/8/layout/default"/>
    <dgm:cxn modelId="{3A2EDA3A-283E-4A58-9ACD-AE7E152F8D32}" type="presParOf" srcId="{33B6C6FF-76DE-4BA0-8F28-0914EACDFE0B}" destId="{E5CEBC0E-3FB3-4D2F-A425-C6D2AE81BF43}" srcOrd="4" destOrd="0" presId="urn:microsoft.com/office/officeart/2005/8/layout/default"/>
    <dgm:cxn modelId="{A377350A-474E-498C-ABB0-15B74105C8E3}" type="presParOf" srcId="{33B6C6FF-76DE-4BA0-8F28-0914EACDFE0B}" destId="{13C3497E-4231-457C-97F8-D463DD541DDB}" srcOrd="5" destOrd="0" presId="urn:microsoft.com/office/officeart/2005/8/layout/default"/>
    <dgm:cxn modelId="{BE1AF958-6F92-4748-A217-70ED8E71B2A9}" type="presParOf" srcId="{33B6C6FF-76DE-4BA0-8F28-0914EACDFE0B}" destId="{ADBAC6BA-3CD1-4D04-8938-A09502DA7081}" srcOrd="6" destOrd="0" presId="urn:microsoft.com/office/officeart/2005/8/layout/default"/>
    <dgm:cxn modelId="{37DB966F-282C-4EF7-8110-D4485603DB1C}" type="presParOf" srcId="{33B6C6FF-76DE-4BA0-8F28-0914EACDFE0B}" destId="{A9CBDF1F-8B31-4A35-B30A-7F1A9C153AC5}" srcOrd="7" destOrd="0" presId="urn:microsoft.com/office/officeart/2005/8/layout/default"/>
    <dgm:cxn modelId="{A11C2E34-6A94-42E2-ACD6-49A82FBB201B}" type="presParOf" srcId="{33B6C6FF-76DE-4BA0-8F28-0914EACDFE0B}" destId="{60BDB5A9-D0D6-495A-A932-9284A3029C3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159C644-6DD2-434E-B191-3167EFD165B0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326308F-30CC-49AE-9BD8-8920C7523422}">
      <dgm:prSet/>
      <dgm:spPr/>
      <dgm:t>
        <a:bodyPr/>
        <a:lstStyle/>
        <a:p>
          <a:r>
            <a:rPr lang="pl-PL" dirty="0"/>
            <a:t>Dualny – uczeń 2 dni uczy się przedmiotów ogólnych w szkole, 3 dni  przedmiotów zawodowych i umiejętności praktycznych na terenie zakładu pracy.</a:t>
          </a:r>
          <a:endParaRPr lang="en-US" dirty="0"/>
        </a:p>
      </dgm:t>
    </dgm:pt>
    <dgm:pt modelId="{F4D3EF05-7836-439B-B352-1F693DC7AF22}" type="parTrans" cxnId="{E54A5FC3-0209-49B7-AD4A-1668E7CFF931}">
      <dgm:prSet/>
      <dgm:spPr/>
      <dgm:t>
        <a:bodyPr/>
        <a:lstStyle/>
        <a:p>
          <a:endParaRPr lang="en-US"/>
        </a:p>
      </dgm:t>
    </dgm:pt>
    <dgm:pt modelId="{B3D155C0-AF65-4BB9-947F-6A761130089B}" type="sibTrans" cxnId="{E54A5FC3-0209-49B7-AD4A-1668E7CFF931}">
      <dgm:prSet/>
      <dgm:spPr/>
      <dgm:t>
        <a:bodyPr/>
        <a:lstStyle/>
        <a:p>
          <a:endParaRPr lang="en-US"/>
        </a:p>
      </dgm:t>
    </dgm:pt>
    <dgm:pt modelId="{CE9325D3-6D8A-47BA-9B5E-AFEC595DEB32}">
      <dgm:prSet/>
      <dgm:spPr/>
      <dgm:t>
        <a:bodyPr/>
        <a:lstStyle/>
        <a:p>
          <a:r>
            <a:rPr lang="pl-PL" dirty="0"/>
            <a:t>Uczeń podpisuję kontrakt z zakładem pracy i otrzymuje wynagrodzenie w wysokości 1/3 zarobków  pracownika wykwalifikowanego ( w praktyce między 800 a 1200 Euro)</a:t>
          </a:r>
          <a:endParaRPr lang="en-US" dirty="0"/>
        </a:p>
      </dgm:t>
    </dgm:pt>
    <dgm:pt modelId="{BD134B7D-BEBF-4B10-AB8D-2E35EFB4F20E}" type="parTrans" cxnId="{3C76FF65-C160-458C-8B95-DE8C4C42D236}">
      <dgm:prSet/>
      <dgm:spPr/>
      <dgm:t>
        <a:bodyPr/>
        <a:lstStyle/>
        <a:p>
          <a:endParaRPr lang="en-US"/>
        </a:p>
      </dgm:t>
    </dgm:pt>
    <dgm:pt modelId="{6283EE9F-3DE2-4B1C-8C72-29DABC6DBB49}" type="sibTrans" cxnId="{3C76FF65-C160-458C-8B95-DE8C4C42D236}">
      <dgm:prSet/>
      <dgm:spPr/>
      <dgm:t>
        <a:bodyPr/>
        <a:lstStyle/>
        <a:p>
          <a:endParaRPr lang="en-US"/>
        </a:p>
      </dgm:t>
    </dgm:pt>
    <dgm:pt modelId="{A766C2D6-32BD-4F1B-A29F-18882EA4D0CA}">
      <dgm:prSet/>
      <dgm:spPr/>
      <dgm:t>
        <a:bodyPr/>
        <a:lstStyle/>
        <a:p>
          <a:r>
            <a:rPr lang="pl-PL" dirty="0"/>
            <a:t>Nowość - specjalna nawigacja, która pomaga podjąć dobrą decyzję odnośnie wyboru szkoły i zawodu </a:t>
          </a:r>
          <a:r>
            <a:rPr lang="pl-PL" dirty="0">
              <a:hlinkClick xmlns:r="http://schemas.openxmlformats.org/officeDocument/2006/relationships" r:id="rId1"/>
            </a:rPr>
            <a:t>https://www.berufenavi.de/</a:t>
          </a:r>
          <a:endParaRPr lang="en-US" dirty="0"/>
        </a:p>
      </dgm:t>
    </dgm:pt>
    <dgm:pt modelId="{F3D1178F-30DC-4D83-B09E-54ADCB9B4753}" type="parTrans" cxnId="{F57EABC3-46A8-4216-9DA5-902A2595C42C}">
      <dgm:prSet/>
      <dgm:spPr/>
      <dgm:t>
        <a:bodyPr/>
        <a:lstStyle/>
        <a:p>
          <a:endParaRPr lang="en-US"/>
        </a:p>
      </dgm:t>
    </dgm:pt>
    <dgm:pt modelId="{6DF450EF-2621-436A-8B8F-290B818FD296}" type="sibTrans" cxnId="{F57EABC3-46A8-4216-9DA5-902A2595C42C}">
      <dgm:prSet/>
      <dgm:spPr/>
      <dgm:t>
        <a:bodyPr/>
        <a:lstStyle/>
        <a:p>
          <a:endParaRPr lang="en-US"/>
        </a:p>
      </dgm:t>
    </dgm:pt>
    <dgm:pt modelId="{8B2F2389-2FD8-4EC8-ABB8-5E3A1233D441}">
      <dgm:prSet/>
      <dgm:spPr/>
      <dgm:t>
        <a:bodyPr/>
        <a:lstStyle/>
        <a:p>
          <a:r>
            <a:rPr lang="pl-PL"/>
            <a:t>Korzyści dla ucznia, pracodawcy i państwa</a:t>
          </a:r>
          <a:endParaRPr lang="en-US"/>
        </a:p>
      </dgm:t>
    </dgm:pt>
    <dgm:pt modelId="{9D08A0AD-2E3D-493F-8B4F-848C804DCAE0}" type="parTrans" cxnId="{9B63399C-0B67-47F1-9BBD-D647B47C5059}">
      <dgm:prSet/>
      <dgm:spPr/>
      <dgm:t>
        <a:bodyPr/>
        <a:lstStyle/>
        <a:p>
          <a:endParaRPr lang="en-US"/>
        </a:p>
      </dgm:t>
    </dgm:pt>
    <dgm:pt modelId="{369E971E-801D-4C58-B930-E4299CFA0E99}" type="sibTrans" cxnId="{9B63399C-0B67-47F1-9BBD-D647B47C5059}">
      <dgm:prSet/>
      <dgm:spPr/>
      <dgm:t>
        <a:bodyPr/>
        <a:lstStyle/>
        <a:p>
          <a:endParaRPr lang="en-US"/>
        </a:p>
      </dgm:t>
    </dgm:pt>
    <dgm:pt modelId="{FEBF1B7C-EF6E-4A87-A4CC-10DDC9BD67CF}">
      <dgm:prSet/>
      <dgm:spPr/>
      <dgm:t>
        <a:bodyPr/>
        <a:lstStyle/>
        <a:p>
          <a:r>
            <a:rPr lang="pl-PL"/>
            <a:t>Absolwenci  w 90% znajdują zatrudnienie</a:t>
          </a:r>
          <a:endParaRPr lang="en-US"/>
        </a:p>
      </dgm:t>
    </dgm:pt>
    <dgm:pt modelId="{D09A1408-054D-444F-8833-4A5AEAC6EDAC}" type="parTrans" cxnId="{180CB590-1045-4D5A-9D77-71CA77204DE3}">
      <dgm:prSet/>
      <dgm:spPr/>
      <dgm:t>
        <a:bodyPr/>
        <a:lstStyle/>
        <a:p>
          <a:endParaRPr lang="en-US"/>
        </a:p>
      </dgm:t>
    </dgm:pt>
    <dgm:pt modelId="{61C70716-0977-4A4E-BA7B-94FCC9A05AAD}" type="sibTrans" cxnId="{180CB590-1045-4D5A-9D77-71CA77204DE3}">
      <dgm:prSet/>
      <dgm:spPr/>
      <dgm:t>
        <a:bodyPr/>
        <a:lstStyle/>
        <a:p>
          <a:endParaRPr lang="en-US"/>
        </a:p>
      </dgm:t>
    </dgm:pt>
    <dgm:pt modelId="{76DAF702-A770-476F-8A78-E05ADE2649C2}">
      <dgm:prSet/>
      <dgm:spPr/>
      <dgm:t>
        <a:bodyPr/>
        <a:lstStyle/>
        <a:p>
          <a:r>
            <a:rPr lang="pl-PL"/>
            <a:t>Uczniowie mają mało czasu na naukę, szybko podejmują pracę</a:t>
          </a:r>
          <a:endParaRPr lang="en-US"/>
        </a:p>
      </dgm:t>
    </dgm:pt>
    <dgm:pt modelId="{410FAF37-8724-4104-85B7-DBDBE588CA3B}" type="parTrans" cxnId="{0F890625-50A4-41EE-B6D4-820855A3D42B}">
      <dgm:prSet/>
      <dgm:spPr/>
      <dgm:t>
        <a:bodyPr/>
        <a:lstStyle/>
        <a:p>
          <a:endParaRPr lang="en-US"/>
        </a:p>
      </dgm:t>
    </dgm:pt>
    <dgm:pt modelId="{C7E73326-897B-4556-ACBF-32E532C86804}" type="sibTrans" cxnId="{0F890625-50A4-41EE-B6D4-820855A3D42B}">
      <dgm:prSet/>
      <dgm:spPr/>
      <dgm:t>
        <a:bodyPr/>
        <a:lstStyle/>
        <a:p>
          <a:endParaRPr lang="en-US"/>
        </a:p>
      </dgm:t>
    </dgm:pt>
    <dgm:pt modelId="{577426CD-8649-4474-8384-AC80CDFBAA0E}" type="pres">
      <dgm:prSet presAssocID="{2159C644-6DD2-434E-B191-3167EFD165B0}" presName="diagram" presStyleCnt="0">
        <dgm:presLayoutVars>
          <dgm:dir/>
          <dgm:resizeHandles val="exact"/>
        </dgm:presLayoutVars>
      </dgm:prSet>
      <dgm:spPr/>
    </dgm:pt>
    <dgm:pt modelId="{4B10898C-3991-489B-9789-8B9BBA1EE5EB}" type="pres">
      <dgm:prSet presAssocID="{0326308F-30CC-49AE-9BD8-8920C7523422}" presName="node" presStyleLbl="node1" presStyleIdx="0" presStyleCnt="6">
        <dgm:presLayoutVars>
          <dgm:bulletEnabled val="1"/>
        </dgm:presLayoutVars>
      </dgm:prSet>
      <dgm:spPr/>
    </dgm:pt>
    <dgm:pt modelId="{B6725EC2-D894-4D3F-96D0-48BF91DAB9AD}" type="pres">
      <dgm:prSet presAssocID="{B3D155C0-AF65-4BB9-947F-6A761130089B}" presName="sibTrans" presStyleCnt="0"/>
      <dgm:spPr/>
    </dgm:pt>
    <dgm:pt modelId="{64A4E118-3BB9-4508-9279-B0A815D91865}" type="pres">
      <dgm:prSet presAssocID="{CE9325D3-6D8A-47BA-9B5E-AFEC595DEB32}" presName="node" presStyleLbl="node1" presStyleIdx="1" presStyleCnt="6">
        <dgm:presLayoutVars>
          <dgm:bulletEnabled val="1"/>
        </dgm:presLayoutVars>
      </dgm:prSet>
      <dgm:spPr/>
    </dgm:pt>
    <dgm:pt modelId="{01D8668D-1698-4614-88E9-A44561090F91}" type="pres">
      <dgm:prSet presAssocID="{6283EE9F-3DE2-4B1C-8C72-29DABC6DBB49}" presName="sibTrans" presStyleCnt="0"/>
      <dgm:spPr/>
    </dgm:pt>
    <dgm:pt modelId="{3429D524-3B17-495F-B0A7-42A0EA895C76}" type="pres">
      <dgm:prSet presAssocID="{A766C2D6-32BD-4F1B-A29F-18882EA4D0CA}" presName="node" presStyleLbl="node1" presStyleIdx="2" presStyleCnt="6">
        <dgm:presLayoutVars>
          <dgm:bulletEnabled val="1"/>
        </dgm:presLayoutVars>
      </dgm:prSet>
      <dgm:spPr/>
    </dgm:pt>
    <dgm:pt modelId="{661556A9-97EF-4EF5-9F61-C39757EA4C03}" type="pres">
      <dgm:prSet presAssocID="{6DF450EF-2621-436A-8B8F-290B818FD296}" presName="sibTrans" presStyleCnt="0"/>
      <dgm:spPr/>
    </dgm:pt>
    <dgm:pt modelId="{B579A458-9BDE-46B1-A732-B6CD9BCDAC76}" type="pres">
      <dgm:prSet presAssocID="{8B2F2389-2FD8-4EC8-ABB8-5E3A1233D441}" presName="node" presStyleLbl="node1" presStyleIdx="3" presStyleCnt="6">
        <dgm:presLayoutVars>
          <dgm:bulletEnabled val="1"/>
        </dgm:presLayoutVars>
      </dgm:prSet>
      <dgm:spPr/>
    </dgm:pt>
    <dgm:pt modelId="{C47C9518-B60D-4F74-BB3B-D50C03C27560}" type="pres">
      <dgm:prSet presAssocID="{369E971E-801D-4C58-B930-E4299CFA0E99}" presName="sibTrans" presStyleCnt="0"/>
      <dgm:spPr/>
    </dgm:pt>
    <dgm:pt modelId="{2EF4BB9D-2C70-4308-8B8A-508F82B1D7C5}" type="pres">
      <dgm:prSet presAssocID="{FEBF1B7C-EF6E-4A87-A4CC-10DDC9BD67CF}" presName="node" presStyleLbl="node1" presStyleIdx="4" presStyleCnt="6">
        <dgm:presLayoutVars>
          <dgm:bulletEnabled val="1"/>
        </dgm:presLayoutVars>
      </dgm:prSet>
      <dgm:spPr/>
    </dgm:pt>
    <dgm:pt modelId="{23CF875F-A98D-43D5-8D80-0ACD43319C69}" type="pres">
      <dgm:prSet presAssocID="{61C70716-0977-4A4E-BA7B-94FCC9A05AAD}" presName="sibTrans" presStyleCnt="0"/>
      <dgm:spPr/>
    </dgm:pt>
    <dgm:pt modelId="{89407B63-DF01-4554-8A3D-0175486BF226}" type="pres">
      <dgm:prSet presAssocID="{76DAF702-A770-476F-8A78-E05ADE2649C2}" presName="node" presStyleLbl="node1" presStyleIdx="5" presStyleCnt="6">
        <dgm:presLayoutVars>
          <dgm:bulletEnabled val="1"/>
        </dgm:presLayoutVars>
      </dgm:prSet>
      <dgm:spPr/>
    </dgm:pt>
  </dgm:ptLst>
  <dgm:cxnLst>
    <dgm:cxn modelId="{0F890625-50A4-41EE-B6D4-820855A3D42B}" srcId="{2159C644-6DD2-434E-B191-3167EFD165B0}" destId="{76DAF702-A770-476F-8A78-E05ADE2649C2}" srcOrd="5" destOrd="0" parTransId="{410FAF37-8724-4104-85B7-DBDBE588CA3B}" sibTransId="{C7E73326-897B-4556-ACBF-32E532C86804}"/>
    <dgm:cxn modelId="{2A8BB665-79F6-4E1E-8014-4A69A382AD9F}" type="presOf" srcId="{2159C644-6DD2-434E-B191-3167EFD165B0}" destId="{577426CD-8649-4474-8384-AC80CDFBAA0E}" srcOrd="0" destOrd="0" presId="urn:microsoft.com/office/officeart/2005/8/layout/default"/>
    <dgm:cxn modelId="{3C76FF65-C160-458C-8B95-DE8C4C42D236}" srcId="{2159C644-6DD2-434E-B191-3167EFD165B0}" destId="{CE9325D3-6D8A-47BA-9B5E-AFEC595DEB32}" srcOrd="1" destOrd="0" parTransId="{BD134B7D-BEBF-4B10-AB8D-2E35EFB4F20E}" sibTransId="{6283EE9F-3DE2-4B1C-8C72-29DABC6DBB49}"/>
    <dgm:cxn modelId="{FA161C52-E01B-485C-AD12-202370B15046}" type="presOf" srcId="{0326308F-30CC-49AE-9BD8-8920C7523422}" destId="{4B10898C-3991-489B-9789-8B9BBA1EE5EB}" srcOrd="0" destOrd="0" presId="urn:microsoft.com/office/officeart/2005/8/layout/default"/>
    <dgm:cxn modelId="{8D55657E-55CE-44BC-BE47-03932F29B0AF}" type="presOf" srcId="{FEBF1B7C-EF6E-4A87-A4CC-10DDC9BD67CF}" destId="{2EF4BB9D-2C70-4308-8B8A-508F82B1D7C5}" srcOrd="0" destOrd="0" presId="urn:microsoft.com/office/officeart/2005/8/layout/default"/>
    <dgm:cxn modelId="{180CB590-1045-4D5A-9D77-71CA77204DE3}" srcId="{2159C644-6DD2-434E-B191-3167EFD165B0}" destId="{FEBF1B7C-EF6E-4A87-A4CC-10DDC9BD67CF}" srcOrd="4" destOrd="0" parTransId="{D09A1408-054D-444F-8833-4A5AEAC6EDAC}" sibTransId="{61C70716-0977-4A4E-BA7B-94FCC9A05AAD}"/>
    <dgm:cxn modelId="{9B63399C-0B67-47F1-9BBD-D647B47C5059}" srcId="{2159C644-6DD2-434E-B191-3167EFD165B0}" destId="{8B2F2389-2FD8-4EC8-ABB8-5E3A1233D441}" srcOrd="3" destOrd="0" parTransId="{9D08A0AD-2E3D-493F-8B4F-848C804DCAE0}" sibTransId="{369E971E-801D-4C58-B930-E4299CFA0E99}"/>
    <dgm:cxn modelId="{1C1838A2-E305-45E9-B213-7A0CF138936C}" type="presOf" srcId="{A766C2D6-32BD-4F1B-A29F-18882EA4D0CA}" destId="{3429D524-3B17-495F-B0A7-42A0EA895C76}" srcOrd="0" destOrd="0" presId="urn:microsoft.com/office/officeart/2005/8/layout/default"/>
    <dgm:cxn modelId="{A0A19CA9-531A-40A9-BEBE-219F1A4EEB04}" type="presOf" srcId="{8B2F2389-2FD8-4EC8-ABB8-5E3A1233D441}" destId="{B579A458-9BDE-46B1-A732-B6CD9BCDAC76}" srcOrd="0" destOrd="0" presId="urn:microsoft.com/office/officeart/2005/8/layout/default"/>
    <dgm:cxn modelId="{E54A5FC3-0209-49B7-AD4A-1668E7CFF931}" srcId="{2159C644-6DD2-434E-B191-3167EFD165B0}" destId="{0326308F-30CC-49AE-9BD8-8920C7523422}" srcOrd="0" destOrd="0" parTransId="{F4D3EF05-7836-439B-B352-1F693DC7AF22}" sibTransId="{B3D155C0-AF65-4BB9-947F-6A761130089B}"/>
    <dgm:cxn modelId="{F57EABC3-46A8-4216-9DA5-902A2595C42C}" srcId="{2159C644-6DD2-434E-B191-3167EFD165B0}" destId="{A766C2D6-32BD-4F1B-A29F-18882EA4D0CA}" srcOrd="2" destOrd="0" parTransId="{F3D1178F-30DC-4D83-B09E-54ADCB9B4753}" sibTransId="{6DF450EF-2621-436A-8B8F-290B818FD296}"/>
    <dgm:cxn modelId="{5F7916F3-C974-423F-8318-11C0A7C010B6}" type="presOf" srcId="{CE9325D3-6D8A-47BA-9B5E-AFEC595DEB32}" destId="{64A4E118-3BB9-4508-9279-B0A815D91865}" srcOrd="0" destOrd="0" presId="urn:microsoft.com/office/officeart/2005/8/layout/default"/>
    <dgm:cxn modelId="{34EFA1FA-60EC-4C70-81AE-0AE8D75168E6}" type="presOf" srcId="{76DAF702-A770-476F-8A78-E05ADE2649C2}" destId="{89407B63-DF01-4554-8A3D-0175486BF226}" srcOrd="0" destOrd="0" presId="urn:microsoft.com/office/officeart/2005/8/layout/default"/>
    <dgm:cxn modelId="{D65F0CD6-E9E5-4400-90FD-A09D61BFDDF0}" type="presParOf" srcId="{577426CD-8649-4474-8384-AC80CDFBAA0E}" destId="{4B10898C-3991-489B-9789-8B9BBA1EE5EB}" srcOrd="0" destOrd="0" presId="urn:microsoft.com/office/officeart/2005/8/layout/default"/>
    <dgm:cxn modelId="{77C773FA-B158-45C0-9EFD-5B4E41B2BF1D}" type="presParOf" srcId="{577426CD-8649-4474-8384-AC80CDFBAA0E}" destId="{B6725EC2-D894-4D3F-96D0-48BF91DAB9AD}" srcOrd="1" destOrd="0" presId="urn:microsoft.com/office/officeart/2005/8/layout/default"/>
    <dgm:cxn modelId="{0CB26757-1B45-4DC5-8A3D-355EF8DC4AAB}" type="presParOf" srcId="{577426CD-8649-4474-8384-AC80CDFBAA0E}" destId="{64A4E118-3BB9-4508-9279-B0A815D91865}" srcOrd="2" destOrd="0" presId="urn:microsoft.com/office/officeart/2005/8/layout/default"/>
    <dgm:cxn modelId="{CD682236-915E-4FC6-986A-FAEC2F43792E}" type="presParOf" srcId="{577426CD-8649-4474-8384-AC80CDFBAA0E}" destId="{01D8668D-1698-4614-88E9-A44561090F91}" srcOrd="3" destOrd="0" presId="urn:microsoft.com/office/officeart/2005/8/layout/default"/>
    <dgm:cxn modelId="{C05A715E-60EA-41F5-873F-632FA5975CBF}" type="presParOf" srcId="{577426CD-8649-4474-8384-AC80CDFBAA0E}" destId="{3429D524-3B17-495F-B0A7-42A0EA895C76}" srcOrd="4" destOrd="0" presId="urn:microsoft.com/office/officeart/2005/8/layout/default"/>
    <dgm:cxn modelId="{A71695A7-DB46-47A7-A3B5-F0A1B5041329}" type="presParOf" srcId="{577426CD-8649-4474-8384-AC80CDFBAA0E}" destId="{661556A9-97EF-4EF5-9F61-C39757EA4C03}" srcOrd="5" destOrd="0" presId="urn:microsoft.com/office/officeart/2005/8/layout/default"/>
    <dgm:cxn modelId="{6BC4F4D7-96C6-4C66-BDD5-8383B117C009}" type="presParOf" srcId="{577426CD-8649-4474-8384-AC80CDFBAA0E}" destId="{B579A458-9BDE-46B1-A732-B6CD9BCDAC76}" srcOrd="6" destOrd="0" presId="urn:microsoft.com/office/officeart/2005/8/layout/default"/>
    <dgm:cxn modelId="{28F08061-A2DC-4658-ADFF-11054E459FEF}" type="presParOf" srcId="{577426CD-8649-4474-8384-AC80CDFBAA0E}" destId="{C47C9518-B60D-4F74-BB3B-D50C03C27560}" srcOrd="7" destOrd="0" presId="urn:microsoft.com/office/officeart/2005/8/layout/default"/>
    <dgm:cxn modelId="{61450E96-E02D-4AB7-9079-4974B5320B2D}" type="presParOf" srcId="{577426CD-8649-4474-8384-AC80CDFBAA0E}" destId="{2EF4BB9D-2C70-4308-8B8A-508F82B1D7C5}" srcOrd="8" destOrd="0" presId="urn:microsoft.com/office/officeart/2005/8/layout/default"/>
    <dgm:cxn modelId="{B525D83E-8C82-4DCD-8F83-F5E8D509C26D}" type="presParOf" srcId="{577426CD-8649-4474-8384-AC80CDFBAA0E}" destId="{23CF875F-A98D-43D5-8D80-0ACD43319C69}" srcOrd="9" destOrd="0" presId="urn:microsoft.com/office/officeart/2005/8/layout/default"/>
    <dgm:cxn modelId="{777EC7C6-A11C-456F-B0B9-2AD48B51DB76}" type="presParOf" srcId="{577426CD-8649-4474-8384-AC80CDFBAA0E}" destId="{89407B63-DF01-4554-8A3D-0175486BF22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C162A5-CC28-4EA1-9124-ED54A3DCC140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EBEBC5D-CBEE-4F86-B62C-DAF4C4D87B8F}">
      <dgm:prSet custT="1"/>
      <dgm:spPr/>
      <dgm:t>
        <a:bodyPr/>
        <a:lstStyle/>
        <a:p>
          <a:r>
            <a:rPr lang="pl-PL" sz="1600" dirty="0"/>
            <a:t>1200 uczniów, 75 klas, 70 nauczycieli</a:t>
          </a:r>
          <a:endParaRPr lang="en-US" sz="1600" dirty="0"/>
        </a:p>
      </dgm:t>
    </dgm:pt>
    <dgm:pt modelId="{3133B92E-3E2D-4A22-BA4B-3D7AB57493C5}" type="parTrans" cxnId="{444FC4CB-99EC-40CD-B75A-B658DABA5FCF}">
      <dgm:prSet/>
      <dgm:spPr/>
      <dgm:t>
        <a:bodyPr/>
        <a:lstStyle/>
        <a:p>
          <a:endParaRPr lang="en-US"/>
        </a:p>
      </dgm:t>
    </dgm:pt>
    <dgm:pt modelId="{AA0F1B6E-C353-4BCF-A6C8-1AB97DFB6577}" type="sibTrans" cxnId="{444FC4CB-99EC-40CD-B75A-B658DABA5FCF}">
      <dgm:prSet/>
      <dgm:spPr/>
      <dgm:t>
        <a:bodyPr/>
        <a:lstStyle/>
        <a:p>
          <a:endParaRPr lang="en-US"/>
        </a:p>
      </dgm:t>
    </dgm:pt>
    <dgm:pt modelId="{C1AAF5DD-71F5-44E9-9590-0CF1AF4E1DAF}">
      <dgm:prSet/>
      <dgm:spPr/>
      <dgm:t>
        <a:bodyPr/>
        <a:lstStyle/>
        <a:p>
          <a:r>
            <a:rPr lang="pl-PL" dirty="0"/>
            <a:t>Kształci przyszłych urzędników administracyjno-biurowych w przemyśle, mediach, w administracji państwowej.</a:t>
          </a:r>
          <a:endParaRPr lang="en-US" dirty="0"/>
        </a:p>
      </dgm:t>
    </dgm:pt>
    <dgm:pt modelId="{F068FD7A-BC48-4881-BDD4-6EEDBDDDC8D3}" type="parTrans" cxnId="{1C46C447-3A24-4812-836A-75C92680AFD8}">
      <dgm:prSet/>
      <dgm:spPr/>
      <dgm:t>
        <a:bodyPr/>
        <a:lstStyle/>
        <a:p>
          <a:endParaRPr lang="en-US"/>
        </a:p>
      </dgm:t>
    </dgm:pt>
    <dgm:pt modelId="{CF8D066A-5911-49A3-A02E-7CFBF4667DD8}" type="sibTrans" cxnId="{1C46C447-3A24-4812-836A-75C92680AFD8}">
      <dgm:prSet/>
      <dgm:spPr/>
      <dgm:t>
        <a:bodyPr/>
        <a:lstStyle/>
        <a:p>
          <a:endParaRPr lang="en-US"/>
        </a:p>
      </dgm:t>
    </dgm:pt>
    <dgm:pt modelId="{FBF7914F-8FB6-4E56-BB13-4CCC53B83B33}">
      <dgm:prSet/>
      <dgm:spPr/>
      <dgm:t>
        <a:bodyPr/>
        <a:lstStyle/>
        <a:p>
          <a:r>
            <a:rPr lang="pl-PL" dirty="0"/>
            <a:t>Uczniowie odbywają praktyki 2 dni w tygodniu lub w blokach (2 – 3 miesiące)     w zależności od kontraktu</a:t>
          </a:r>
          <a:endParaRPr lang="en-US" dirty="0"/>
        </a:p>
      </dgm:t>
    </dgm:pt>
    <dgm:pt modelId="{88D11F8A-D742-4436-8968-6B877F25F6F9}" type="parTrans" cxnId="{2E1D5350-2829-46C7-B4A0-5EEECE216B4D}">
      <dgm:prSet/>
      <dgm:spPr/>
      <dgm:t>
        <a:bodyPr/>
        <a:lstStyle/>
        <a:p>
          <a:endParaRPr lang="en-US"/>
        </a:p>
      </dgm:t>
    </dgm:pt>
    <dgm:pt modelId="{69890993-4BE5-4CE7-BE16-6CEFCB58D1D2}" type="sibTrans" cxnId="{2E1D5350-2829-46C7-B4A0-5EEECE216B4D}">
      <dgm:prSet/>
      <dgm:spPr/>
      <dgm:t>
        <a:bodyPr/>
        <a:lstStyle/>
        <a:p>
          <a:endParaRPr lang="en-US"/>
        </a:p>
      </dgm:t>
    </dgm:pt>
    <dgm:pt modelId="{74A2CB17-64EF-4C29-9B6B-F41DD0F8F7A5}">
      <dgm:prSet/>
      <dgm:spPr/>
      <dgm:t>
        <a:bodyPr/>
        <a:lstStyle/>
        <a:p>
          <a:r>
            <a:rPr lang="pl-PL"/>
            <a:t>Brak tradycyjnych dzwonków</a:t>
          </a:r>
          <a:endParaRPr lang="en-US"/>
        </a:p>
      </dgm:t>
    </dgm:pt>
    <dgm:pt modelId="{F8B73934-2897-4AD5-9216-B5A2E034DFA2}" type="parTrans" cxnId="{EE30B884-437B-4CF2-A569-761C97A061BB}">
      <dgm:prSet/>
      <dgm:spPr/>
      <dgm:t>
        <a:bodyPr/>
        <a:lstStyle/>
        <a:p>
          <a:endParaRPr lang="en-US"/>
        </a:p>
      </dgm:t>
    </dgm:pt>
    <dgm:pt modelId="{E485189F-1475-413D-8660-96F210247AAE}" type="sibTrans" cxnId="{EE30B884-437B-4CF2-A569-761C97A061BB}">
      <dgm:prSet/>
      <dgm:spPr/>
      <dgm:t>
        <a:bodyPr/>
        <a:lstStyle/>
        <a:p>
          <a:endParaRPr lang="en-US"/>
        </a:p>
      </dgm:t>
    </dgm:pt>
    <dgm:pt modelId="{2340E293-DB34-4250-BA6E-F3CC435EFA96}">
      <dgm:prSet/>
      <dgm:spPr/>
      <dgm:t>
        <a:bodyPr/>
        <a:lstStyle/>
        <a:p>
          <a:r>
            <a:rPr lang="pl-PL"/>
            <a:t>Zajęcia w blokach 1,5 godzinnych, przerwy 20 – 30 minutowe</a:t>
          </a:r>
          <a:endParaRPr lang="en-US"/>
        </a:p>
      </dgm:t>
    </dgm:pt>
    <dgm:pt modelId="{E5F0E065-6D04-4EAB-AC0C-D89061DEAB1F}" type="parTrans" cxnId="{E6DF04EC-F274-43F3-9080-0EF62F9611F2}">
      <dgm:prSet/>
      <dgm:spPr/>
      <dgm:t>
        <a:bodyPr/>
        <a:lstStyle/>
        <a:p>
          <a:endParaRPr lang="en-US"/>
        </a:p>
      </dgm:t>
    </dgm:pt>
    <dgm:pt modelId="{F25694D2-F947-4BCB-8930-736729E4FD35}" type="sibTrans" cxnId="{E6DF04EC-F274-43F3-9080-0EF62F9611F2}">
      <dgm:prSet/>
      <dgm:spPr/>
      <dgm:t>
        <a:bodyPr/>
        <a:lstStyle/>
        <a:p>
          <a:endParaRPr lang="en-US"/>
        </a:p>
      </dgm:t>
    </dgm:pt>
    <dgm:pt modelId="{7E0D2FF3-A8BB-468C-B17E-FC42D5225BE1}">
      <dgm:prSet/>
      <dgm:spPr/>
      <dgm:t>
        <a:bodyPr/>
        <a:lstStyle/>
        <a:p>
          <a:r>
            <a:rPr lang="pl-PL"/>
            <a:t>Nie ma ocen w dziennikach, nauczyciel indywidualnie omawia wyniki nauczania</a:t>
          </a:r>
          <a:endParaRPr lang="en-US"/>
        </a:p>
      </dgm:t>
    </dgm:pt>
    <dgm:pt modelId="{9B693F19-848E-49F2-A45E-60C3908AF684}" type="parTrans" cxnId="{611EB654-B1CC-4F70-BD7D-56CFBCB182F6}">
      <dgm:prSet/>
      <dgm:spPr/>
      <dgm:t>
        <a:bodyPr/>
        <a:lstStyle/>
        <a:p>
          <a:endParaRPr lang="en-US"/>
        </a:p>
      </dgm:t>
    </dgm:pt>
    <dgm:pt modelId="{C601E21D-D3D9-43D5-93D0-38BB36F086FA}" type="sibTrans" cxnId="{611EB654-B1CC-4F70-BD7D-56CFBCB182F6}">
      <dgm:prSet/>
      <dgm:spPr/>
      <dgm:t>
        <a:bodyPr/>
        <a:lstStyle/>
        <a:p>
          <a:endParaRPr lang="en-US"/>
        </a:p>
      </dgm:t>
    </dgm:pt>
    <dgm:pt modelId="{B54AFBAF-C986-40D9-89D5-80A335EDBA08}" type="pres">
      <dgm:prSet presAssocID="{A8C162A5-CC28-4EA1-9124-ED54A3DCC140}" presName="linear" presStyleCnt="0">
        <dgm:presLayoutVars>
          <dgm:animLvl val="lvl"/>
          <dgm:resizeHandles val="exact"/>
        </dgm:presLayoutVars>
      </dgm:prSet>
      <dgm:spPr/>
    </dgm:pt>
    <dgm:pt modelId="{822B588A-CD52-4247-ABC1-E39C1407DC31}" type="pres">
      <dgm:prSet presAssocID="{FEBEBC5D-CBEE-4F86-B62C-DAF4C4D87B8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4296178-9001-4DCF-A58E-9B00A0B6C03A}" type="pres">
      <dgm:prSet presAssocID="{AA0F1B6E-C353-4BCF-A6C8-1AB97DFB6577}" presName="spacer" presStyleCnt="0"/>
      <dgm:spPr/>
    </dgm:pt>
    <dgm:pt modelId="{E8512E6C-FD3D-4FCF-AEAB-833A3D7D2239}" type="pres">
      <dgm:prSet presAssocID="{C1AAF5DD-71F5-44E9-9590-0CF1AF4E1DAF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31C91FF-B5F0-4F85-BC33-9AFA6F1C41B3}" type="pres">
      <dgm:prSet presAssocID="{CF8D066A-5911-49A3-A02E-7CFBF4667DD8}" presName="spacer" presStyleCnt="0"/>
      <dgm:spPr/>
    </dgm:pt>
    <dgm:pt modelId="{CFC43185-0F41-45EA-87DE-2E67A1AFEEDE}" type="pres">
      <dgm:prSet presAssocID="{FBF7914F-8FB6-4E56-BB13-4CCC53B83B3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971648A-29CA-4328-AC28-40FC54063F6E}" type="pres">
      <dgm:prSet presAssocID="{69890993-4BE5-4CE7-BE16-6CEFCB58D1D2}" presName="spacer" presStyleCnt="0"/>
      <dgm:spPr/>
    </dgm:pt>
    <dgm:pt modelId="{DD113005-CE3E-443E-B056-F30424F077E6}" type="pres">
      <dgm:prSet presAssocID="{74A2CB17-64EF-4C29-9B6B-F41DD0F8F7A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4BFD673-8B16-4CA5-9525-3B4E0C856CDD}" type="pres">
      <dgm:prSet presAssocID="{E485189F-1475-413D-8660-96F210247AAE}" presName="spacer" presStyleCnt="0"/>
      <dgm:spPr/>
    </dgm:pt>
    <dgm:pt modelId="{3EC21917-AF4C-4038-8F3F-E372A43FDD8B}" type="pres">
      <dgm:prSet presAssocID="{2340E293-DB34-4250-BA6E-F3CC435EFA96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6C2E093-9AAC-4861-87F3-1811B4717580}" type="pres">
      <dgm:prSet presAssocID="{F25694D2-F947-4BCB-8930-736729E4FD35}" presName="spacer" presStyleCnt="0"/>
      <dgm:spPr/>
    </dgm:pt>
    <dgm:pt modelId="{9D8B22A6-7868-4DC1-BF9D-4A666E0702D1}" type="pres">
      <dgm:prSet presAssocID="{7E0D2FF3-A8BB-468C-B17E-FC42D5225BE1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1C46C447-3A24-4812-836A-75C92680AFD8}" srcId="{A8C162A5-CC28-4EA1-9124-ED54A3DCC140}" destId="{C1AAF5DD-71F5-44E9-9590-0CF1AF4E1DAF}" srcOrd="1" destOrd="0" parTransId="{F068FD7A-BC48-4881-BDD4-6EEDBDDDC8D3}" sibTransId="{CF8D066A-5911-49A3-A02E-7CFBF4667DD8}"/>
    <dgm:cxn modelId="{7EDE314A-77A2-48DB-B372-E30EE7BEA5F1}" type="presOf" srcId="{C1AAF5DD-71F5-44E9-9590-0CF1AF4E1DAF}" destId="{E8512E6C-FD3D-4FCF-AEAB-833A3D7D2239}" srcOrd="0" destOrd="0" presId="urn:microsoft.com/office/officeart/2005/8/layout/vList2"/>
    <dgm:cxn modelId="{2E1D5350-2829-46C7-B4A0-5EEECE216B4D}" srcId="{A8C162A5-CC28-4EA1-9124-ED54A3DCC140}" destId="{FBF7914F-8FB6-4E56-BB13-4CCC53B83B33}" srcOrd="2" destOrd="0" parTransId="{88D11F8A-D742-4436-8968-6B877F25F6F9}" sibTransId="{69890993-4BE5-4CE7-BE16-6CEFCB58D1D2}"/>
    <dgm:cxn modelId="{611EB654-B1CC-4F70-BD7D-56CFBCB182F6}" srcId="{A8C162A5-CC28-4EA1-9124-ED54A3DCC140}" destId="{7E0D2FF3-A8BB-468C-B17E-FC42D5225BE1}" srcOrd="5" destOrd="0" parTransId="{9B693F19-848E-49F2-A45E-60C3908AF684}" sibTransId="{C601E21D-D3D9-43D5-93D0-38BB36F086FA}"/>
    <dgm:cxn modelId="{EE30B884-437B-4CF2-A569-761C97A061BB}" srcId="{A8C162A5-CC28-4EA1-9124-ED54A3DCC140}" destId="{74A2CB17-64EF-4C29-9B6B-F41DD0F8F7A5}" srcOrd="3" destOrd="0" parTransId="{F8B73934-2897-4AD5-9216-B5A2E034DFA2}" sibTransId="{E485189F-1475-413D-8660-96F210247AAE}"/>
    <dgm:cxn modelId="{8A787895-B82D-4097-A90E-1C0D582CC58E}" type="presOf" srcId="{7E0D2FF3-A8BB-468C-B17E-FC42D5225BE1}" destId="{9D8B22A6-7868-4DC1-BF9D-4A666E0702D1}" srcOrd="0" destOrd="0" presId="urn:microsoft.com/office/officeart/2005/8/layout/vList2"/>
    <dgm:cxn modelId="{C1D2EB9D-92A1-4544-89D5-8A0652A304D1}" type="presOf" srcId="{A8C162A5-CC28-4EA1-9124-ED54A3DCC140}" destId="{B54AFBAF-C986-40D9-89D5-80A335EDBA08}" srcOrd="0" destOrd="0" presId="urn:microsoft.com/office/officeart/2005/8/layout/vList2"/>
    <dgm:cxn modelId="{EC5A16A3-0867-4738-8B61-CAD7592F7D1E}" type="presOf" srcId="{FEBEBC5D-CBEE-4F86-B62C-DAF4C4D87B8F}" destId="{822B588A-CD52-4247-ABC1-E39C1407DC31}" srcOrd="0" destOrd="0" presId="urn:microsoft.com/office/officeart/2005/8/layout/vList2"/>
    <dgm:cxn modelId="{29F898B6-8BD7-4AD9-9349-D527AA58604E}" type="presOf" srcId="{74A2CB17-64EF-4C29-9B6B-F41DD0F8F7A5}" destId="{DD113005-CE3E-443E-B056-F30424F077E6}" srcOrd="0" destOrd="0" presId="urn:microsoft.com/office/officeart/2005/8/layout/vList2"/>
    <dgm:cxn modelId="{32B511C5-D8A5-458E-9EC9-80C1B2BF89C1}" type="presOf" srcId="{FBF7914F-8FB6-4E56-BB13-4CCC53B83B33}" destId="{CFC43185-0F41-45EA-87DE-2E67A1AFEEDE}" srcOrd="0" destOrd="0" presId="urn:microsoft.com/office/officeart/2005/8/layout/vList2"/>
    <dgm:cxn modelId="{444FC4CB-99EC-40CD-B75A-B658DABA5FCF}" srcId="{A8C162A5-CC28-4EA1-9124-ED54A3DCC140}" destId="{FEBEBC5D-CBEE-4F86-B62C-DAF4C4D87B8F}" srcOrd="0" destOrd="0" parTransId="{3133B92E-3E2D-4A22-BA4B-3D7AB57493C5}" sibTransId="{AA0F1B6E-C353-4BCF-A6C8-1AB97DFB6577}"/>
    <dgm:cxn modelId="{E6DF04EC-F274-43F3-9080-0EF62F9611F2}" srcId="{A8C162A5-CC28-4EA1-9124-ED54A3DCC140}" destId="{2340E293-DB34-4250-BA6E-F3CC435EFA96}" srcOrd="4" destOrd="0" parTransId="{E5F0E065-6D04-4EAB-AC0C-D89061DEAB1F}" sibTransId="{F25694D2-F947-4BCB-8930-736729E4FD35}"/>
    <dgm:cxn modelId="{EE9692F5-6DD5-49F9-B9A5-252622FABA8B}" type="presOf" srcId="{2340E293-DB34-4250-BA6E-F3CC435EFA96}" destId="{3EC21917-AF4C-4038-8F3F-E372A43FDD8B}" srcOrd="0" destOrd="0" presId="urn:microsoft.com/office/officeart/2005/8/layout/vList2"/>
    <dgm:cxn modelId="{8AEEACA3-EF35-4B8E-A95C-5FE4D7D7194E}" type="presParOf" srcId="{B54AFBAF-C986-40D9-89D5-80A335EDBA08}" destId="{822B588A-CD52-4247-ABC1-E39C1407DC31}" srcOrd="0" destOrd="0" presId="urn:microsoft.com/office/officeart/2005/8/layout/vList2"/>
    <dgm:cxn modelId="{5F42A2B8-D180-40E8-B456-44707ABC05BE}" type="presParOf" srcId="{B54AFBAF-C986-40D9-89D5-80A335EDBA08}" destId="{44296178-9001-4DCF-A58E-9B00A0B6C03A}" srcOrd="1" destOrd="0" presId="urn:microsoft.com/office/officeart/2005/8/layout/vList2"/>
    <dgm:cxn modelId="{45FF2F52-93A6-4342-9190-3C2614D81524}" type="presParOf" srcId="{B54AFBAF-C986-40D9-89D5-80A335EDBA08}" destId="{E8512E6C-FD3D-4FCF-AEAB-833A3D7D2239}" srcOrd="2" destOrd="0" presId="urn:microsoft.com/office/officeart/2005/8/layout/vList2"/>
    <dgm:cxn modelId="{7F2F74D4-1D54-462A-8B19-BFD8E649DBB9}" type="presParOf" srcId="{B54AFBAF-C986-40D9-89D5-80A335EDBA08}" destId="{C31C91FF-B5F0-4F85-BC33-9AFA6F1C41B3}" srcOrd="3" destOrd="0" presId="urn:microsoft.com/office/officeart/2005/8/layout/vList2"/>
    <dgm:cxn modelId="{E3454995-54C6-45E7-91CD-BE454430DEA2}" type="presParOf" srcId="{B54AFBAF-C986-40D9-89D5-80A335EDBA08}" destId="{CFC43185-0F41-45EA-87DE-2E67A1AFEEDE}" srcOrd="4" destOrd="0" presId="urn:microsoft.com/office/officeart/2005/8/layout/vList2"/>
    <dgm:cxn modelId="{B30F5FE0-FA85-4F85-B24A-535472AE5011}" type="presParOf" srcId="{B54AFBAF-C986-40D9-89D5-80A335EDBA08}" destId="{E971648A-29CA-4328-AC28-40FC54063F6E}" srcOrd="5" destOrd="0" presId="urn:microsoft.com/office/officeart/2005/8/layout/vList2"/>
    <dgm:cxn modelId="{B33EC152-1F77-4F42-9204-B8B56A37295E}" type="presParOf" srcId="{B54AFBAF-C986-40D9-89D5-80A335EDBA08}" destId="{DD113005-CE3E-443E-B056-F30424F077E6}" srcOrd="6" destOrd="0" presId="urn:microsoft.com/office/officeart/2005/8/layout/vList2"/>
    <dgm:cxn modelId="{2685B61C-3FC2-4B6A-A854-82F6CB8B0C2F}" type="presParOf" srcId="{B54AFBAF-C986-40D9-89D5-80A335EDBA08}" destId="{24BFD673-8B16-4CA5-9525-3B4E0C856CDD}" srcOrd="7" destOrd="0" presId="urn:microsoft.com/office/officeart/2005/8/layout/vList2"/>
    <dgm:cxn modelId="{C076AB6B-D08F-40BC-9F11-E610F8DA6230}" type="presParOf" srcId="{B54AFBAF-C986-40D9-89D5-80A335EDBA08}" destId="{3EC21917-AF4C-4038-8F3F-E372A43FDD8B}" srcOrd="8" destOrd="0" presId="urn:microsoft.com/office/officeart/2005/8/layout/vList2"/>
    <dgm:cxn modelId="{11289F24-09F0-4CC6-9943-1F5313A1CA2E}" type="presParOf" srcId="{B54AFBAF-C986-40D9-89D5-80A335EDBA08}" destId="{36C2E093-9AAC-4861-87F3-1811B4717580}" srcOrd="9" destOrd="0" presId="urn:microsoft.com/office/officeart/2005/8/layout/vList2"/>
    <dgm:cxn modelId="{71FE6A05-04E1-4558-8A72-E593FE161068}" type="presParOf" srcId="{B54AFBAF-C986-40D9-89D5-80A335EDBA08}" destId="{9D8B22A6-7868-4DC1-BF9D-4A666E0702D1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200990B-1B49-4C3F-9C26-72339B13AE15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468F38C-1F71-41D8-B3B4-89E2265C9BF1}">
      <dgm:prSet/>
      <dgm:spPr/>
      <dgm:t>
        <a:bodyPr/>
        <a:lstStyle/>
        <a:p>
          <a:r>
            <a:rPr lang="pl-PL" dirty="0"/>
            <a:t>Kształci pracowników administracyjnych i socjalnych związanych z rynkiem pracy, </a:t>
          </a:r>
          <a:endParaRPr lang="en-US" dirty="0"/>
        </a:p>
      </dgm:t>
    </dgm:pt>
    <dgm:pt modelId="{2771B9A5-10AD-416F-A1B7-B4F2F335BFFD}" type="parTrans" cxnId="{DE7A4007-1790-4FDC-91B9-6E97903046B7}">
      <dgm:prSet/>
      <dgm:spPr/>
      <dgm:t>
        <a:bodyPr/>
        <a:lstStyle/>
        <a:p>
          <a:endParaRPr lang="en-US"/>
        </a:p>
      </dgm:t>
    </dgm:pt>
    <dgm:pt modelId="{DA0DDCFC-C019-45D6-872A-0777530192DD}" type="sibTrans" cxnId="{DE7A4007-1790-4FDC-91B9-6E97903046B7}">
      <dgm:prSet/>
      <dgm:spPr/>
      <dgm:t>
        <a:bodyPr/>
        <a:lstStyle/>
        <a:p>
          <a:endParaRPr lang="en-US"/>
        </a:p>
      </dgm:t>
    </dgm:pt>
    <dgm:pt modelId="{97A18C46-37FD-416C-94AC-39991040E63A}">
      <dgm:prSet/>
      <dgm:spPr/>
      <dgm:t>
        <a:bodyPr/>
        <a:lstStyle/>
        <a:p>
          <a:r>
            <a:rPr lang="pl-PL" dirty="0"/>
            <a:t>Nauka zadaniowa, praca          w zespołach</a:t>
          </a:r>
          <a:endParaRPr lang="en-US" dirty="0"/>
        </a:p>
      </dgm:t>
    </dgm:pt>
    <dgm:pt modelId="{24A08B94-25A5-45BD-9037-761C58BA104E}" type="parTrans" cxnId="{5BDD61DD-56BB-457B-A98D-CC3F51A362BD}">
      <dgm:prSet/>
      <dgm:spPr/>
      <dgm:t>
        <a:bodyPr/>
        <a:lstStyle/>
        <a:p>
          <a:endParaRPr lang="en-US"/>
        </a:p>
      </dgm:t>
    </dgm:pt>
    <dgm:pt modelId="{9450E3BA-E63B-4BB0-B862-11CDEEE2CAA3}" type="sibTrans" cxnId="{5BDD61DD-56BB-457B-A98D-CC3F51A362BD}">
      <dgm:prSet/>
      <dgm:spPr/>
      <dgm:t>
        <a:bodyPr/>
        <a:lstStyle/>
        <a:p>
          <a:endParaRPr lang="en-US"/>
        </a:p>
      </dgm:t>
    </dgm:pt>
    <dgm:pt modelId="{0817E0C3-BFD0-4221-BE86-1A00387451B0}">
      <dgm:prSet/>
      <dgm:spPr/>
      <dgm:t>
        <a:bodyPr/>
        <a:lstStyle/>
        <a:p>
          <a:r>
            <a:rPr lang="pl-PL"/>
            <a:t>Nowoczesne technologie, wykorzystanie tabletów </a:t>
          </a:r>
          <a:endParaRPr lang="en-US"/>
        </a:p>
      </dgm:t>
    </dgm:pt>
    <dgm:pt modelId="{AC581BBF-FE2F-4755-955A-A5E57EA009C1}" type="parTrans" cxnId="{D1B3B45E-DC1E-4D68-ACE1-38562B2BBA03}">
      <dgm:prSet/>
      <dgm:spPr/>
      <dgm:t>
        <a:bodyPr/>
        <a:lstStyle/>
        <a:p>
          <a:endParaRPr lang="en-US"/>
        </a:p>
      </dgm:t>
    </dgm:pt>
    <dgm:pt modelId="{FE656CBB-4AA1-45E5-9021-99EFDABA1401}" type="sibTrans" cxnId="{D1B3B45E-DC1E-4D68-ACE1-38562B2BBA03}">
      <dgm:prSet/>
      <dgm:spPr/>
      <dgm:t>
        <a:bodyPr/>
        <a:lstStyle/>
        <a:p>
          <a:endParaRPr lang="en-US"/>
        </a:p>
      </dgm:t>
    </dgm:pt>
    <dgm:pt modelId="{13FC6B7E-E9DA-474F-AF3A-7F2C277A03CF}">
      <dgm:prSet/>
      <dgm:spPr/>
      <dgm:t>
        <a:bodyPr/>
        <a:lstStyle/>
        <a:p>
          <a:r>
            <a:rPr lang="pl-PL"/>
            <a:t>Działalność proekologiczna</a:t>
          </a:r>
          <a:endParaRPr lang="en-US"/>
        </a:p>
      </dgm:t>
    </dgm:pt>
    <dgm:pt modelId="{0444F049-D62F-472E-8296-51129AF785F4}" type="parTrans" cxnId="{C69F94B2-5F3C-4EDD-9A45-28A2FAE081D4}">
      <dgm:prSet/>
      <dgm:spPr/>
      <dgm:t>
        <a:bodyPr/>
        <a:lstStyle/>
        <a:p>
          <a:endParaRPr lang="en-US"/>
        </a:p>
      </dgm:t>
    </dgm:pt>
    <dgm:pt modelId="{0F9F48C7-5B12-4388-BD92-669D824C1CB5}" type="sibTrans" cxnId="{C69F94B2-5F3C-4EDD-9A45-28A2FAE081D4}">
      <dgm:prSet/>
      <dgm:spPr/>
      <dgm:t>
        <a:bodyPr/>
        <a:lstStyle/>
        <a:p>
          <a:endParaRPr lang="en-US"/>
        </a:p>
      </dgm:t>
    </dgm:pt>
    <dgm:pt modelId="{B295580D-3DF2-4A5C-8305-3A298CE1630D}">
      <dgm:prSet/>
      <dgm:spPr/>
      <dgm:t>
        <a:bodyPr/>
        <a:lstStyle/>
        <a:p>
          <a:r>
            <a:rPr lang="pl-PL"/>
            <a:t>Klasy integracyjne: Willkommesklassen</a:t>
          </a:r>
          <a:endParaRPr lang="en-US"/>
        </a:p>
      </dgm:t>
    </dgm:pt>
    <dgm:pt modelId="{3753C83C-BE3E-42E4-82FF-7179CD476AAB}" type="parTrans" cxnId="{C8A44042-B09B-4D0D-9156-8FADBBEED10B}">
      <dgm:prSet/>
      <dgm:spPr/>
      <dgm:t>
        <a:bodyPr/>
        <a:lstStyle/>
        <a:p>
          <a:endParaRPr lang="en-US"/>
        </a:p>
      </dgm:t>
    </dgm:pt>
    <dgm:pt modelId="{73614889-07F2-4A96-95A7-8CC4B22A0392}" type="sibTrans" cxnId="{C8A44042-B09B-4D0D-9156-8FADBBEED10B}">
      <dgm:prSet/>
      <dgm:spPr/>
      <dgm:t>
        <a:bodyPr/>
        <a:lstStyle/>
        <a:p>
          <a:endParaRPr lang="en-US"/>
        </a:p>
      </dgm:t>
    </dgm:pt>
    <dgm:pt modelId="{7DD3ED38-5647-4771-A078-16AAF8FC0071}" type="pres">
      <dgm:prSet presAssocID="{1200990B-1B49-4C3F-9C26-72339B13AE15}" presName="vert0" presStyleCnt="0">
        <dgm:presLayoutVars>
          <dgm:dir/>
          <dgm:animOne val="branch"/>
          <dgm:animLvl val="lvl"/>
        </dgm:presLayoutVars>
      </dgm:prSet>
      <dgm:spPr/>
    </dgm:pt>
    <dgm:pt modelId="{9D0A64C7-7167-473B-9D49-86EF89FF2332}" type="pres">
      <dgm:prSet presAssocID="{D468F38C-1F71-41D8-B3B4-89E2265C9BF1}" presName="thickLine" presStyleLbl="alignNode1" presStyleIdx="0" presStyleCnt="5"/>
      <dgm:spPr/>
    </dgm:pt>
    <dgm:pt modelId="{1DF02AE7-081E-4735-8F54-5F37BBA29170}" type="pres">
      <dgm:prSet presAssocID="{D468F38C-1F71-41D8-B3B4-89E2265C9BF1}" presName="horz1" presStyleCnt="0"/>
      <dgm:spPr/>
    </dgm:pt>
    <dgm:pt modelId="{63EE1550-F0FB-442E-8BF6-A6EDB326FFC3}" type="pres">
      <dgm:prSet presAssocID="{D468F38C-1F71-41D8-B3B4-89E2265C9BF1}" presName="tx1" presStyleLbl="revTx" presStyleIdx="0" presStyleCnt="5"/>
      <dgm:spPr/>
    </dgm:pt>
    <dgm:pt modelId="{75AD841B-AB1C-4C8B-862F-B37CA542F74C}" type="pres">
      <dgm:prSet presAssocID="{D468F38C-1F71-41D8-B3B4-89E2265C9BF1}" presName="vert1" presStyleCnt="0"/>
      <dgm:spPr/>
    </dgm:pt>
    <dgm:pt modelId="{0F97806F-DA39-4DAF-A9A5-815B3BAFD37E}" type="pres">
      <dgm:prSet presAssocID="{97A18C46-37FD-416C-94AC-39991040E63A}" presName="thickLine" presStyleLbl="alignNode1" presStyleIdx="1" presStyleCnt="5"/>
      <dgm:spPr/>
    </dgm:pt>
    <dgm:pt modelId="{CB1B3815-00ED-4C02-8736-4F8CF226515E}" type="pres">
      <dgm:prSet presAssocID="{97A18C46-37FD-416C-94AC-39991040E63A}" presName="horz1" presStyleCnt="0"/>
      <dgm:spPr/>
    </dgm:pt>
    <dgm:pt modelId="{47488485-0C5B-4A45-94A6-86D63469C50F}" type="pres">
      <dgm:prSet presAssocID="{97A18C46-37FD-416C-94AC-39991040E63A}" presName="tx1" presStyleLbl="revTx" presStyleIdx="1" presStyleCnt="5"/>
      <dgm:spPr/>
    </dgm:pt>
    <dgm:pt modelId="{D68FDA2C-6E72-40D1-98D7-AAB4842BAED2}" type="pres">
      <dgm:prSet presAssocID="{97A18C46-37FD-416C-94AC-39991040E63A}" presName="vert1" presStyleCnt="0"/>
      <dgm:spPr/>
    </dgm:pt>
    <dgm:pt modelId="{B33E13AF-3DC5-4E3F-BD0C-64AFCD477A67}" type="pres">
      <dgm:prSet presAssocID="{0817E0C3-BFD0-4221-BE86-1A00387451B0}" presName="thickLine" presStyleLbl="alignNode1" presStyleIdx="2" presStyleCnt="5"/>
      <dgm:spPr/>
    </dgm:pt>
    <dgm:pt modelId="{2C8C3B68-038B-4CEA-AECE-D23676291C10}" type="pres">
      <dgm:prSet presAssocID="{0817E0C3-BFD0-4221-BE86-1A00387451B0}" presName="horz1" presStyleCnt="0"/>
      <dgm:spPr/>
    </dgm:pt>
    <dgm:pt modelId="{1AC8831D-7599-497F-ACA1-73E1A92A7ADF}" type="pres">
      <dgm:prSet presAssocID="{0817E0C3-BFD0-4221-BE86-1A00387451B0}" presName="tx1" presStyleLbl="revTx" presStyleIdx="2" presStyleCnt="5"/>
      <dgm:spPr/>
    </dgm:pt>
    <dgm:pt modelId="{CC42CC1C-FCE5-4522-B9B6-2F975DF35D72}" type="pres">
      <dgm:prSet presAssocID="{0817E0C3-BFD0-4221-BE86-1A00387451B0}" presName="vert1" presStyleCnt="0"/>
      <dgm:spPr/>
    </dgm:pt>
    <dgm:pt modelId="{AA926AB2-B363-4E25-BC5E-4D69D5E7B3ED}" type="pres">
      <dgm:prSet presAssocID="{13FC6B7E-E9DA-474F-AF3A-7F2C277A03CF}" presName="thickLine" presStyleLbl="alignNode1" presStyleIdx="3" presStyleCnt="5"/>
      <dgm:spPr/>
    </dgm:pt>
    <dgm:pt modelId="{8B83816E-C1BF-47D6-879E-C213C390EDF0}" type="pres">
      <dgm:prSet presAssocID="{13FC6B7E-E9DA-474F-AF3A-7F2C277A03CF}" presName="horz1" presStyleCnt="0"/>
      <dgm:spPr/>
    </dgm:pt>
    <dgm:pt modelId="{1454E7FF-E49C-4892-9898-86B62272E8E8}" type="pres">
      <dgm:prSet presAssocID="{13FC6B7E-E9DA-474F-AF3A-7F2C277A03CF}" presName="tx1" presStyleLbl="revTx" presStyleIdx="3" presStyleCnt="5"/>
      <dgm:spPr/>
    </dgm:pt>
    <dgm:pt modelId="{A1268862-E5E3-466D-9EB1-2EB868F4232E}" type="pres">
      <dgm:prSet presAssocID="{13FC6B7E-E9DA-474F-AF3A-7F2C277A03CF}" presName="vert1" presStyleCnt="0"/>
      <dgm:spPr/>
    </dgm:pt>
    <dgm:pt modelId="{AC1B8A88-3E00-49EB-BBAB-F51248860B0F}" type="pres">
      <dgm:prSet presAssocID="{B295580D-3DF2-4A5C-8305-3A298CE1630D}" presName="thickLine" presStyleLbl="alignNode1" presStyleIdx="4" presStyleCnt="5"/>
      <dgm:spPr/>
    </dgm:pt>
    <dgm:pt modelId="{54E23DE8-3534-428A-918C-55A598CFA598}" type="pres">
      <dgm:prSet presAssocID="{B295580D-3DF2-4A5C-8305-3A298CE1630D}" presName="horz1" presStyleCnt="0"/>
      <dgm:spPr/>
    </dgm:pt>
    <dgm:pt modelId="{3ED943BA-0F99-4E25-AD78-0101F8A971C7}" type="pres">
      <dgm:prSet presAssocID="{B295580D-3DF2-4A5C-8305-3A298CE1630D}" presName="tx1" presStyleLbl="revTx" presStyleIdx="4" presStyleCnt="5"/>
      <dgm:spPr/>
    </dgm:pt>
    <dgm:pt modelId="{73819796-CD25-4AF0-975B-0168302B1FCA}" type="pres">
      <dgm:prSet presAssocID="{B295580D-3DF2-4A5C-8305-3A298CE1630D}" presName="vert1" presStyleCnt="0"/>
      <dgm:spPr/>
    </dgm:pt>
  </dgm:ptLst>
  <dgm:cxnLst>
    <dgm:cxn modelId="{DE7A4007-1790-4FDC-91B9-6E97903046B7}" srcId="{1200990B-1B49-4C3F-9C26-72339B13AE15}" destId="{D468F38C-1F71-41D8-B3B4-89E2265C9BF1}" srcOrd="0" destOrd="0" parTransId="{2771B9A5-10AD-416F-A1B7-B4F2F335BFFD}" sibTransId="{DA0DDCFC-C019-45D6-872A-0777530192DD}"/>
    <dgm:cxn modelId="{D1B3B45E-DC1E-4D68-ACE1-38562B2BBA03}" srcId="{1200990B-1B49-4C3F-9C26-72339B13AE15}" destId="{0817E0C3-BFD0-4221-BE86-1A00387451B0}" srcOrd="2" destOrd="0" parTransId="{AC581BBF-FE2F-4755-955A-A5E57EA009C1}" sibTransId="{FE656CBB-4AA1-45E5-9021-99EFDABA1401}"/>
    <dgm:cxn modelId="{C8A44042-B09B-4D0D-9156-8FADBBEED10B}" srcId="{1200990B-1B49-4C3F-9C26-72339B13AE15}" destId="{B295580D-3DF2-4A5C-8305-3A298CE1630D}" srcOrd="4" destOrd="0" parTransId="{3753C83C-BE3E-42E4-82FF-7179CD476AAB}" sibTransId="{73614889-07F2-4A96-95A7-8CC4B22A0392}"/>
    <dgm:cxn modelId="{B4112977-E4B6-40F9-91E2-47951F7EDB4C}" type="presOf" srcId="{0817E0C3-BFD0-4221-BE86-1A00387451B0}" destId="{1AC8831D-7599-497F-ACA1-73E1A92A7ADF}" srcOrd="0" destOrd="0" presId="urn:microsoft.com/office/officeart/2008/layout/LinedList"/>
    <dgm:cxn modelId="{4BEF3781-C3B3-40C6-B333-604348F5BBC9}" type="presOf" srcId="{B295580D-3DF2-4A5C-8305-3A298CE1630D}" destId="{3ED943BA-0F99-4E25-AD78-0101F8A971C7}" srcOrd="0" destOrd="0" presId="urn:microsoft.com/office/officeart/2008/layout/LinedList"/>
    <dgm:cxn modelId="{B1A0FE84-8160-4FA4-9A7E-DCF1A7CE4151}" type="presOf" srcId="{D468F38C-1F71-41D8-B3B4-89E2265C9BF1}" destId="{63EE1550-F0FB-442E-8BF6-A6EDB326FFC3}" srcOrd="0" destOrd="0" presId="urn:microsoft.com/office/officeart/2008/layout/LinedList"/>
    <dgm:cxn modelId="{47A455A0-CD8E-42A5-860B-71779E4C780A}" type="presOf" srcId="{97A18C46-37FD-416C-94AC-39991040E63A}" destId="{47488485-0C5B-4A45-94A6-86D63469C50F}" srcOrd="0" destOrd="0" presId="urn:microsoft.com/office/officeart/2008/layout/LinedList"/>
    <dgm:cxn modelId="{C69F94B2-5F3C-4EDD-9A45-28A2FAE081D4}" srcId="{1200990B-1B49-4C3F-9C26-72339B13AE15}" destId="{13FC6B7E-E9DA-474F-AF3A-7F2C277A03CF}" srcOrd="3" destOrd="0" parTransId="{0444F049-D62F-472E-8296-51129AF785F4}" sibTransId="{0F9F48C7-5B12-4388-BD92-669D824C1CB5}"/>
    <dgm:cxn modelId="{60F308C6-E9C4-4301-8BF2-A5C41B7E6A9E}" type="presOf" srcId="{1200990B-1B49-4C3F-9C26-72339B13AE15}" destId="{7DD3ED38-5647-4771-A078-16AAF8FC0071}" srcOrd="0" destOrd="0" presId="urn:microsoft.com/office/officeart/2008/layout/LinedList"/>
    <dgm:cxn modelId="{5BDD61DD-56BB-457B-A98D-CC3F51A362BD}" srcId="{1200990B-1B49-4C3F-9C26-72339B13AE15}" destId="{97A18C46-37FD-416C-94AC-39991040E63A}" srcOrd="1" destOrd="0" parTransId="{24A08B94-25A5-45BD-9037-761C58BA104E}" sibTransId="{9450E3BA-E63B-4BB0-B862-11CDEEE2CAA3}"/>
    <dgm:cxn modelId="{7E744DFD-9B87-4A40-BD2B-3E0D7F06F803}" type="presOf" srcId="{13FC6B7E-E9DA-474F-AF3A-7F2C277A03CF}" destId="{1454E7FF-E49C-4892-9898-86B62272E8E8}" srcOrd="0" destOrd="0" presId="urn:microsoft.com/office/officeart/2008/layout/LinedList"/>
    <dgm:cxn modelId="{185ABA68-5929-4240-813C-E2CAE479EE78}" type="presParOf" srcId="{7DD3ED38-5647-4771-A078-16AAF8FC0071}" destId="{9D0A64C7-7167-473B-9D49-86EF89FF2332}" srcOrd="0" destOrd="0" presId="urn:microsoft.com/office/officeart/2008/layout/LinedList"/>
    <dgm:cxn modelId="{71C75518-6BE1-469A-8E48-C379D3938E06}" type="presParOf" srcId="{7DD3ED38-5647-4771-A078-16AAF8FC0071}" destId="{1DF02AE7-081E-4735-8F54-5F37BBA29170}" srcOrd="1" destOrd="0" presId="urn:microsoft.com/office/officeart/2008/layout/LinedList"/>
    <dgm:cxn modelId="{52D0DEF4-A64E-44C6-9404-110103D06F89}" type="presParOf" srcId="{1DF02AE7-081E-4735-8F54-5F37BBA29170}" destId="{63EE1550-F0FB-442E-8BF6-A6EDB326FFC3}" srcOrd="0" destOrd="0" presId="urn:microsoft.com/office/officeart/2008/layout/LinedList"/>
    <dgm:cxn modelId="{71DB8140-4A61-4162-8C8E-F7164876464D}" type="presParOf" srcId="{1DF02AE7-081E-4735-8F54-5F37BBA29170}" destId="{75AD841B-AB1C-4C8B-862F-B37CA542F74C}" srcOrd="1" destOrd="0" presId="urn:microsoft.com/office/officeart/2008/layout/LinedList"/>
    <dgm:cxn modelId="{74418448-3AD0-48B2-8D53-74030237266F}" type="presParOf" srcId="{7DD3ED38-5647-4771-A078-16AAF8FC0071}" destId="{0F97806F-DA39-4DAF-A9A5-815B3BAFD37E}" srcOrd="2" destOrd="0" presId="urn:microsoft.com/office/officeart/2008/layout/LinedList"/>
    <dgm:cxn modelId="{6CBB6760-FF74-4118-9F9F-60C30C247C96}" type="presParOf" srcId="{7DD3ED38-5647-4771-A078-16AAF8FC0071}" destId="{CB1B3815-00ED-4C02-8736-4F8CF226515E}" srcOrd="3" destOrd="0" presId="urn:microsoft.com/office/officeart/2008/layout/LinedList"/>
    <dgm:cxn modelId="{AF3838A7-A204-4534-B731-7964798099E8}" type="presParOf" srcId="{CB1B3815-00ED-4C02-8736-4F8CF226515E}" destId="{47488485-0C5B-4A45-94A6-86D63469C50F}" srcOrd="0" destOrd="0" presId="urn:microsoft.com/office/officeart/2008/layout/LinedList"/>
    <dgm:cxn modelId="{02783E8C-A239-43BF-BFF7-C1AAC2A31B2D}" type="presParOf" srcId="{CB1B3815-00ED-4C02-8736-4F8CF226515E}" destId="{D68FDA2C-6E72-40D1-98D7-AAB4842BAED2}" srcOrd="1" destOrd="0" presId="urn:microsoft.com/office/officeart/2008/layout/LinedList"/>
    <dgm:cxn modelId="{DCE22367-DBAE-4C44-B9DB-6CE90CCD0C93}" type="presParOf" srcId="{7DD3ED38-5647-4771-A078-16AAF8FC0071}" destId="{B33E13AF-3DC5-4E3F-BD0C-64AFCD477A67}" srcOrd="4" destOrd="0" presId="urn:microsoft.com/office/officeart/2008/layout/LinedList"/>
    <dgm:cxn modelId="{11D624A1-FCDD-480C-B1AD-AF25FFA7A9C7}" type="presParOf" srcId="{7DD3ED38-5647-4771-A078-16AAF8FC0071}" destId="{2C8C3B68-038B-4CEA-AECE-D23676291C10}" srcOrd="5" destOrd="0" presId="urn:microsoft.com/office/officeart/2008/layout/LinedList"/>
    <dgm:cxn modelId="{85B5F328-26C1-4A0F-82EA-2C3EE57FE1E1}" type="presParOf" srcId="{2C8C3B68-038B-4CEA-AECE-D23676291C10}" destId="{1AC8831D-7599-497F-ACA1-73E1A92A7ADF}" srcOrd="0" destOrd="0" presId="urn:microsoft.com/office/officeart/2008/layout/LinedList"/>
    <dgm:cxn modelId="{E9F3B2B1-B5CD-406F-B712-C5B4F39A035D}" type="presParOf" srcId="{2C8C3B68-038B-4CEA-AECE-D23676291C10}" destId="{CC42CC1C-FCE5-4522-B9B6-2F975DF35D72}" srcOrd="1" destOrd="0" presId="urn:microsoft.com/office/officeart/2008/layout/LinedList"/>
    <dgm:cxn modelId="{2A1A9F5C-3CF9-4B12-99EE-DB1499C7F089}" type="presParOf" srcId="{7DD3ED38-5647-4771-A078-16AAF8FC0071}" destId="{AA926AB2-B363-4E25-BC5E-4D69D5E7B3ED}" srcOrd="6" destOrd="0" presId="urn:microsoft.com/office/officeart/2008/layout/LinedList"/>
    <dgm:cxn modelId="{2CA7D067-8F2A-470B-AB20-DD9B8D1F4204}" type="presParOf" srcId="{7DD3ED38-5647-4771-A078-16AAF8FC0071}" destId="{8B83816E-C1BF-47D6-879E-C213C390EDF0}" srcOrd="7" destOrd="0" presId="urn:microsoft.com/office/officeart/2008/layout/LinedList"/>
    <dgm:cxn modelId="{9834B9C2-A6FF-4870-BAE0-AE3478FB5CB2}" type="presParOf" srcId="{8B83816E-C1BF-47D6-879E-C213C390EDF0}" destId="{1454E7FF-E49C-4892-9898-86B62272E8E8}" srcOrd="0" destOrd="0" presId="urn:microsoft.com/office/officeart/2008/layout/LinedList"/>
    <dgm:cxn modelId="{449F2A3C-0286-4686-8C3C-C1C6415D02F1}" type="presParOf" srcId="{8B83816E-C1BF-47D6-879E-C213C390EDF0}" destId="{A1268862-E5E3-466D-9EB1-2EB868F4232E}" srcOrd="1" destOrd="0" presId="urn:microsoft.com/office/officeart/2008/layout/LinedList"/>
    <dgm:cxn modelId="{B65C686D-C414-4DD3-A2FA-3156DD3E297B}" type="presParOf" srcId="{7DD3ED38-5647-4771-A078-16AAF8FC0071}" destId="{AC1B8A88-3E00-49EB-BBAB-F51248860B0F}" srcOrd="8" destOrd="0" presId="urn:microsoft.com/office/officeart/2008/layout/LinedList"/>
    <dgm:cxn modelId="{4E22352A-B47C-4775-B789-0FD1B05422BC}" type="presParOf" srcId="{7DD3ED38-5647-4771-A078-16AAF8FC0071}" destId="{54E23DE8-3534-428A-918C-55A598CFA598}" srcOrd="9" destOrd="0" presId="urn:microsoft.com/office/officeart/2008/layout/LinedList"/>
    <dgm:cxn modelId="{D0C3AAF6-46DB-4D65-9C0B-D2EA4C70A123}" type="presParOf" srcId="{54E23DE8-3534-428A-918C-55A598CFA598}" destId="{3ED943BA-0F99-4E25-AD78-0101F8A971C7}" srcOrd="0" destOrd="0" presId="urn:microsoft.com/office/officeart/2008/layout/LinedList"/>
    <dgm:cxn modelId="{F96AC46E-CB40-4CA0-B299-5675337CE593}" type="presParOf" srcId="{54E23DE8-3534-428A-918C-55A598CFA598}" destId="{73819796-CD25-4AF0-975B-0168302B1FC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B1614A-5E58-4A47-AAB4-F8CA0D8082EE}">
      <dsp:nvSpPr>
        <dsp:cNvPr id="0" name=""/>
        <dsp:cNvSpPr/>
      </dsp:nvSpPr>
      <dsp:spPr>
        <a:xfrm>
          <a:off x="282221" y="159118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874F3E-82BF-4D8A-9881-4C4F8458E4B4}">
      <dsp:nvSpPr>
        <dsp:cNvPr id="0" name=""/>
        <dsp:cNvSpPr/>
      </dsp:nvSpPr>
      <dsp:spPr>
        <a:xfrm>
          <a:off x="570337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2CC7A-F8F0-42CA-8BE5-810B3317E3FC}">
      <dsp:nvSpPr>
        <dsp:cNvPr id="0" name=""/>
        <dsp:cNvSpPr/>
      </dsp:nvSpPr>
      <dsp:spPr>
        <a:xfrm>
          <a:off x="1948202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i="0" kern="1200" dirty="0"/>
            <a:t>HAUPTSCHULE </a:t>
          </a:r>
          <a:r>
            <a:rPr lang="pl-PL" sz="1600" b="0" i="0" kern="1200" dirty="0"/>
            <a:t>(szkoła główna) – trwa 5-6 lat, nauka zawodu w rzemiośle, handlu, przemyśle – zdolności manualne</a:t>
          </a:r>
          <a:endParaRPr lang="en-US" sz="1600" kern="1200" dirty="0"/>
        </a:p>
      </dsp:txBody>
      <dsp:txXfrm>
        <a:off x="1948202" y="159118"/>
        <a:ext cx="3233964" cy="1371985"/>
      </dsp:txXfrm>
    </dsp:sp>
    <dsp:sp modelId="{2BD2DF86-BF2B-4DA5-862C-05FE944DD174}">
      <dsp:nvSpPr>
        <dsp:cNvPr id="0" name=""/>
        <dsp:cNvSpPr/>
      </dsp:nvSpPr>
      <dsp:spPr>
        <a:xfrm>
          <a:off x="5745661" y="159118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B1CE0-ADD4-4F8C-A5FF-0E71B5CA2AB4}">
      <dsp:nvSpPr>
        <dsp:cNvPr id="0" name=""/>
        <dsp:cNvSpPr/>
      </dsp:nvSpPr>
      <dsp:spPr>
        <a:xfrm>
          <a:off x="5598565" y="542486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EAD2CC-1F78-4C49-AB6B-E1A559F00F89}">
      <dsp:nvSpPr>
        <dsp:cNvPr id="0" name=""/>
        <dsp:cNvSpPr/>
      </dsp:nvSpPr>
      <dsp:spPr>
        <a:xfrm>
          <a:off x="7411643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i="0" kern="1200"/>
            <a:t>REALSCHULE </a:t>
          </a:r>
          <a:r>
            <a:rPr lang="pl-PL" sz="1600" b="0" i="0" kern="1200"/>
            <a:t>(szkoła realna) - nauka zawodu na średnim szczeblu w różnych dziedzinach gospodarki – handel, przemysł, służba publiczna, administracja, rzemiosło, - wiedza matematyczna i języki obce</a:t>
          </a:r>
          <a:endParaRPr lang="en-US" sz="1600" kern="1200"/>
        </a:p>
      </dsp:txBody>
      <dsp:txXfrm>
        <a:off x="7411643" y="159118"/>
        <a:ext cx="3233964" cy="1371985"/>
      </dsp:txXfrm>
    </dsp:sp>
    <dsp:sp modelId="{B3AA54BA-20E5-4942-B75B-5129B8E8B345}">
      <dsp:nvSpPr>
        <dsp:cNvPr id="0" name=""/>
        <dsp:cNvSpPr/>
      </dsp:nvSpPr>
      <dsp:spPr>
        <a:xfrm>
          <a:off x="282221" y="2158301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32C936-5026-4D9B-B537-5D3400E320E2}">
      <dsp:nvSpPr>
        <dsp:cNvPr id="0" name=""/>
        <dsp:cNvSpPr/>
      </dsp:nvSpPr>
      <dsp:spPr>
        <a:xfrm>
          <a:off x="570337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DFC00-0A17-4A0B-A295-9847BA673CCC}">
      <dsp:nvSpPr>
        <dsp:cNvPr id="0" name=""/>
        <dsp:cNvSpPr/>
      </dsp:nvSpPr>
      <dsp:spPr>
        <a:xfrm>
          <a:off x="1948202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kern="1200"/>
            <a:t>GYMNASIUM -  </a:t>
          </a:r>
          <a:r>
            <a:rPr lang="pl-PL" sz="1600" kern="1200"/>
            <a:t>9 lat Abitur</a:t>
          </a:r>
          <a:endParaRPr lang="en-US" sz="1600" kern="1200"/>
        </a:p>
      </dsp:txBody>
      <dsp:txXfrm>
        <a:off x="1948202" y="2158301"/>
        <a:ext cx="3233964" cy="1371985"/>
      </dsp:txXfrm>
    </dsp:sp>
    <dsp:sp modelId="{23C0237B-71AC-4192-8E40-01A8D7C8AC3C}">
      <dsp:nvSpPr>
        <dsp:cNvPr id="0" name=""/>
        <dsp:cNvSpPr/>
      </dsp:nvSpPr>
      <dsp:spPr>
        <a:xfrm>
          <a:off x="5745661" y="2158301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906215-45EC-4B56-8976-66C493DBD8F4}">
      <dsp:nvSpPr>
        <dsp:cNvPr id="0" name=""/>
        <dsp:cNvSpPr/>
      </dsp:nvSpPr>
      <dsp:spPr>
        <a:xfrm>
          <a:off x="6033778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55D89-D35D-4E96-A90A-8D36A4B2B078}">
      <dsp:nvSpPr>
        <dsp:cNvPr id="0" name=""/>
        <dsp:cNvSpPr/>
      </dsp:nvSpPr>
      <dsp:spPr>
        <a:xfrm>
          <a:off x="7411643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b="1" i="0" kern="1200"/>
            <a:t>GESAMTSCHULE </a:t>
          </a:r>
          <a:r>
            <a:rPr lang="pl-PL" sz="1600" b="0" i="0" kern="1200"/>
            <a:t>(szkoła zespolona)–skupia w/w typy kształcenia</a:t>
          </a:r>
          <a:endParaRPr lang="en-US" sz="1600" kern="1200"/>
        </a:p>
      </dsp:txBody>
      <dsp:txXfrm>
        <a:off x="7411643" y="2158301"/>
        <a:ext cx="3233964" cy="13719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2FB8F-46E7-4EFF-B8E8-3B11403D150B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BERUFSSCHULE         2 lata</a:t>
          </a:r>
          <a:endParaRPr lang="en-US" sz="2400" kern="1200" dirty="0"/>
        </a:p>
      </dsp:txBody>
      <dsp:txXfrm>
        <a:off x="930572" y="3032"/>
        <a:ext cx="2833338" cy="1700003"/>
      </dsp:txXfrm>
    </dsp:sp>
    <dsp:sp modelId="{05CEDD07-5718-42B7-B314-3411B37E4CE0}">
      <dsp:nvSpPr>
        <dsp:cNvPr id="0" name=""/>
        <dsp:cNvSpPr/>
      </dsp:nvSpPr>
      <dsp:spPr>
        <a:xfrm>
          <a:off x="4106292" y="71287"/>
          <a:ext cx="2833338" cy="17000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b="0" i="0" kern="1200" dirty="0"/>
            <a:t>BERUFSFACHSCHULE 3 lata                          </a:t>
          </a:r>
          <a:endParaRPr lang="en-US" sz="2400" kern="1200" dirty="0"/>
        </a:p>
      </dsp:txBody>
      <dsp:txXfrm>
        <a:off x="4106292" y="71287"/>
        <a:ext cx="2833338" cy="1700003"/>
      </dsp:txXfrm>
    </dsp:sp>
    <dsp:sp modelId="{E5CEBC0E-3FB3-4D2F-A425-C6D2AE81BF43}">
      <dsp:nvSpPr>
        <dsp:cNvPr id="0" name=""/>
        <dsp:cNvSpPr/>
      </dsp:nvSpPr>
      <dsp:spPr>
        <a:xfrm>
          <a:off x="7549959" y="38103"/>
          <a:ext cx="2833338" cy="1700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FACHBERUFSCHULE 3,5 roku</a:t>
          </a:r>
          <a:endParaRPr lang="en-US" sz="2400" kern="1200" dirty="0"/>
        </a:p>
      </dsp:txBody>
      <dsp:txXfrm>
        <a:off x="7549959" y="38103"/>
        <a:ext cx="2833338" cy="1700003"/>
      </dsp:txXfrm>
    </dsp:sp>
    <dsp:sp modelId="{ADBAC6BA-3CD1-4D04-8938-A09502DA7081}">
      <dsp:nvSpPr>
        <dsp:cNvPr id="0" name=""/>
        <dsp:cNvSpPr/>
      </dsp:nvSpPr>
      <dsp:spPr>
        <a:xfrm>
          <a:off x="2488909" y="1986369"/>
          <a:ext cx="2833338" cy="17000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GYMNASIUM 11.12.13. klasa</a:t>
          </a:r>
          <a:endParaRPr lang="en-US" sz="2400" kern="1200" dirty="0"/>
        </a:p>
      </dsp:txBody>
      <dsp:txXfrm>
        <a:off x="2488909" y="1986369"/>
        <a:ext cx="2833338" cy="1700003"/>
      </dsp:txXfrm>
    </dsp:sp>
    <dsp:sp modelId="{60BDB5A9-D0D6-495A-A932-9284A3029C34}">
      <dsp:nvSpPr>
        <dsp:cNvPr id="0" name=""/>
        <dsp:cNvSpPr/>
      </dsp:nvSpPr>
      <dsp:spPr>
        <a:xfrm>
          <a:off x="5605581" y="1986369"/>
          <a:ext cx="2833338" cy="170000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1600" kern="120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 dirty="0"/>
            <a:t>GESAMTSCHULE</a:t>
          </a:r>
          <a:br>
            <a:rPr lang="pl-PL" sz="2400" kern="1200" dirty="0"/>
          </a:br>
          <a:endParaRPr lang="en-US" sz="2400" kern="1200" dirty="0"/>
        </a:p>
      </dsp:txBody>
      <dsp:txXfrm>
        <a:off x="5605581" y="1986369"/>
        <a:ext cx="2833338" cy="17000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10898C-3991-489B-9789-8B9BBA1EE5EB}">
      <dsp:nvSpPr>
        <dsp:cNvPr id="0" name=""/>
        <dsp:cNvSpPr/>
      </dsp:nvSpPr>
      <dsp:spPr>
        <a:xfrm>
          <a:off x="930572" y="3032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Dualny – uczeń 2 dni uczy się przedmiotów ogólnych w szkole, 3 dni  przedmiotów zawodowych i umiejętności praktycznych na terenie zakładu pracy.</a:t>
          </a:r>
          <a:endParaRPr lang="en-US" sz="1600" kern="1200" dirty="0"/>
        </a:p>
      </dsp:txBody>
      <dsp:txXfrm>
        <a:off x="930572" y="3032"/>
        <a:ext cx="2833338" cy="1700003"/>
      </dsp:txXfrm>
    </dsp:sp>
    <dsp:sp modelId="{64A4E118-3BB9-4508-9279-B0A815D91865}">
      <dsp:nvSpPr>
        <dsp:cNvPr id="0" name=""/>
        <dsp:cNvSpPr/>
      </dsp:nvSpPr>
      <dsp:spPr>
        <a:xfrm>
          <a:off x="4047245" y="3032"/>
          <a:ext cx="2833338" cy="170000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Uczeń podpisuję kontrakt z zakładem pracy i otrzymuje wynagrodzenie w wysokości 1/3 zarobków  pracownika wykwalifikowanego ( w praktyce między 800 a 1200 Euro)</a:t>
          </a:r>
          <a:endParaRPr lang="en-US" sz="1600" kern="1200" dirty="0"/>
        </a:p>
      </dsp:txBody>
      <dsp:txXfrm>
        <a:off x="4047245" y="3032"/>
        <a:ext cx="2833338" cy="1700003"/>
      </dsp:txXfrm>
    </dsp:sp>
    <dsp:sp modelId="{3429D524-3B17-495F-B0A7-42A0EA895C76}">
      <dsp:nvSpPr>
        <dsp:cNvPr id="0" name=""/>
        <dsp:cNvSpPr/>
      </dsp:nvSpPr>
      <dsp:spPr>
        <a:xfrm>
          <a:off x="7163917" y="3032"/>
          <a:ext cx="2833338" cy="17000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Nowość - specjalna nawigacja, która pomaga podjąć dobrą decyzję odnośnie wyboru szkoły i zawodu </a:t>
          </a:r>
          <a:r>
            <a:rPr lang="pl-PL" sz="1600" kern="1200" dirty="0">
              <a:hlinkClick xmlns:r="http://schemas.openxmlformats.org/officeDocument/2006/relationships" r:id="rId1"/>
            </a:rPr>
            <a:t>https://www.berufenavi.de/</a:t>
          </a:r>
          <a:endParaRPr lang="en-US" sz="1600" kern="1200" dirty="0"/>
        </a:p>
      </dsp:txBody>
      <dsp:txXfrm>
        <a:off x="7163917" y="3032"/>
        <a:ext cx="2833338" cy="1700003"/>
      </dsp:txXfrm>
    </dsp:sp>
    <dsp:sp modelId="{B579A458-9BDE-46B1-A732-B6CD9BCDAC76}">
      <dsp:nvSpPr>
        <dsp:cNvPr id="0" name=""/>
        <dsp:cNvSpPr/>
      </dsp:nvSpPr>
      <dsp:spPr>
        <a:xfrm>
          <a:off x="930572" y="1986369"/>
          <a:ext cx="2833338" cy="170000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Korzyści dla ucznia, pracodawcy i państwa</a:t>
          </a:r>
          <a:endParaRPr lang="en-US" sz="1600" kern="1200"/>
        </a:p>
      </dsp:txBody>
      <dsp:txXfrm>
        <a:off x="930572" y="1986369"/>
        <a:ext cx="2833338" cy="1700003"/>
      </dsp:txXfrm>
    </dsp:sp>
    <dsp:sp modelId="{2EF4BB9D-2C70-4308-8B8A-508F82B1D7C5}">
      <dsp:nvSpPr>
        <dsp:cNvPr id="0" name=""/>
        <dsp:cNvSpPr/>
      </dsp:nvSpPr>
      <dsp:spPr>
        <a:xfrm>
          <a:off x="4047245" y="1986369"/>
          <a:ext cx="2833338" cy="170000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Absolwenci  w 90% znajdują zatrudnienie</a:t>
          </a:r>
          <a:endParaRPr lang="en-US" sz="1600" kern="1200"/>
        </a:p>
      </dsp:txBody>
      <dsp:txXfrm>
        <a:off x="4047245" y="1986369"/>
        <a:ext cx="2833338" cy="1700003"/>
      </dsp:txXfrm>
    </dsp:sp>
    <dsp:sp modelId="{89407B63-DF01-4554-8A3D-0175486BF226}">
      <dsp:nvSpPr>
        <dsp:cNvPr id="0" name=""/>
        <dsp:cNvSpPr/>
      </dsp:nvSpPr>
      <dsp:spPr>
        <a:xfrm>
          <a:off x="7163917" y="1986369"/>
          <a:ext cx="2833338" cy="170000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/>
            <a:t>Uczniowie mają mało czasu na naukę, szybko podejmują pracę</a:t>
          </a:r>
          <a:endParaRPr lang="en-US" sz="1600" kern="1200"/>
        </a:p>
      </dsp:txBody>
      <dsp:txXfrm>
        <a:off x="7163917" y="1986369"/>
        <a:ext cx="2833338" cy="17000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2B588A-CD52-4247-ABC1-E39C1407DC31}">
      <dsp:nvSpPr>
        <dsp:cNvPr id="0" name=""/>
        <dsp:cNvSpPr/>
      </dsp:nvSpPr>
      <dsp:spPr>
        <a:xfrm>
          <a:off x="0" y="11062"/>
          <a:ext cx="6422848" cy="5912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600" kern="1200" dirty="0"/>
            <a:t>1200 uczniów, 75 klas, 70 nauczycieli</a:t>
          </a:r>
          <a:endParaRPr lang="en-US" sz="1600" kern="1200" dirty="0"/>
        </a:p>
      </dsp:txBody>
      <dsp:txXfrm>
        <a:off x="28861" y="39923"/>
        <a:ext cx="6365126" cy="533493"/>
      </dsp:txXfrm>
    </dsp:sp>
    <dsp:sp modelId="{E8512E6C-FD3D-4FCF-AEAB-833A3D7D2239}">
      <dsp:nvSpPr>
        <dsp:cNvPr id="0" name=""/>
        <dsp:cNvSpPr/>
      </dsp:nvSpPr>
      <dsp:spPr>
        <a:xfrm>
          <a:off x="0" y="645478"/>
          <a:ext cx="6422848" cy="5912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Kształci przyszłych urzędników administracyjno-biurowych w przemyśle, mediach, w administracji państwowej.</a:t>
          </a:r>
          <a:endParaRPr lang="en-US" sz="1500" kern="1200" dirty="0"/>
        </a:p>
      </dsp:txBody>
      <dsp:txXfrm>
        <a:off x="28861" y="674339"/>
        <a:ext cx="6365126" cy="533493"/>
      </dsp:txXfrm>
    </dsp:sp>
    <dsp:sp modelId="{CFC43185-0F41-45EA-87DE-2E67A1AFEEDE}">
      <dsp:nvSpPr>
        <dsp:cNvPr id="0" name=""/>
        <dsp:cNvSpPr/>
      </dsp:nvSpPr>
      <dsp:spPr>
        <a:xfrm>
          <a:off x="0" y="1279893"/>
          <a:ext cx="6422848" cy="5912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Uczniowie odbywają praktyki 2 dni w tygodniu lub w blokach (2 – 3 miesiące)     w zależności od kontraktu</a:t>
          </a:r>
          <a:endParaRPr lang="en-US" sz="1500" kern="1200" dirty="0"/>
        </a:p>
      </dsp:txBody>
      <dsp:txXfrm>
        <a:off x="28861" y="1308754"/>
        <a:ext cx="6365126" cy="533493"/>
      </dsp:txXfrm>
    </dsp:sp>
    <dsp:sp modelId="{DD113005-CE3E-443E-B056-F30424F077E6}">
      <dsp:nvSpPr>
        <dsp:cNvPr id="0" name=""/>
        <dsp:cNvSpPr/>
      </dsp:nvSpPr>
      <dsp:spPr>
        <a:xfrm>
          <a:off x="0" y="1914309"/>
          <a:ext cx="6422848" cy="5912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Brak tradycyjnych dzwonków</a:t>
          </a:r>
          <a:endParaRPr lang="en-US" sz="1500" kern="1200"/>
        </a:p>
      </dsp:txBody>
      <dsp:txXfrm>
        <a:off x="28861" y="1943170"/>
        <a:ext cx="6365126" cy="533493"/>
      </dsp:txXfrm>
    </dsp:sp>
    <dsp:sp modelId="{3EC21917-AF4C-4038-8F3F-E372A43FDD8B}">
      <dsp:nvSpPr>
        <dsp:cNvPr id="0" name=""/>
        <dsp:cNvSpPr/>
      </dsp:nvSpPr>
      <dsp:spPr>
        <a:xfrm>
          <a:off x="0" y="2548725"/>
          <a:ext cx="6422848" cy="5912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Zajęcia w blokach 1,5 godzinnych, przerwy 20 – 30 minutowe</a:t>
          </a:r>
          <a:endParaRPr lang="en-US" sz="1500" kern="1200"/>
        </a:p>
      </dsp:txBody>
      <dsp:txXfrm>
        <a:off x="28861" y="2577586"/>
        <a:ext cx="6365126" cy="533493"/>
      </dsp:txXfrm>
    </dsp:sp>
    <dsp:sp modelId="{9D8B22A6-7868-4DC1-BF9D-4A666E0702D1}">
      <dsp:nvSpPr>
        <dsp:cNvPr id="0" name=""/>
        <dsp:cNvSpPr/>
      </dsp:nvSpPr>
      <dsp:spPr>
        <a:xfrm>
          <a:off x="0" y="3183140"/>
          <a:ext cx="6422848" cy="59121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/>
            <a:t>Nie ma ocen w dziennikach, nauczyciel indywidualnie omawia wyniki nauczania</a:t>
          </a:r>
          <a:endParaRPr lang="en-US" sz="1500" kern="1200"/>
        </a:p>
      </dsp:txBody>
      <dsp:txXfrm>
        <a:off x="28861" y="3212001"/>
        <a:ext cx="6365126" cy="5334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0A64C7-7167-473B-9D49-86EF89FF2332}">
      <dsp:nvSpPr>
        <dsp:cNvPr id="0" name=""/>
        <dsp:cNvSpPr/>
      </dsp:nvSpPr>
      <dsp:spPr>
        <a:xfrm>
          <a:off x="0" y="677"/>
          <a:ext cx="30253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E1550-F0FB-442E-8BF6-A6EDB326FFC3}">
      <dsp:nvSpPr>
        <dsp:cNvPr id="0" name=""/>
        <dsp:cNvSpPr/>
      </dsp:nvSpPr>
      <dsp:spPr>
        <a:xfrm>
          <a:off x="0" y="677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Kształci pracowników administracyjnych i socjalnych związanych z rynkiem pracy, </a:t>
          </a:r>
          <a:endParaRPr lang="en-US" sz="1800" kern="1200" dirty="0"/>
        </a:p>
      </dsp:txBody>
      <dsp:txXfrm>
        <a:off x="0" y="677"/>
        <a:ext cx="3025303" cy="1108938"/>
      </dsp:txXfrm>
    </dsp:sp>
    <dsp:sp modelId="{0F97806F-DA39-4DAF-A9A5-815B3BAFD37E}">
      <dsp:nvSpPr>
        <dsp:cNvPr id="0" name=""/>
        <dsp:cNvSpPr/>
      </dsp:nvSpPr>
      <dsp:spPr>
        <a:xfrm>
          <a:off x="0" y="1109615"/>
          <a:ext cx="3025303" cy="0"/>
        </a:xfrm>
        <a:prstGeom prst="line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88485-0C5B-4A45-94A6-86D63469C50F}">
      <dsp:nvSpPr>
        <dsp:cNvPr id="0" name=""/>
        <dsp:cNvSpPr/>
      </dsp:nvSpPr>
      <dsp:spPr>
        <a:xfrm>
          <a:off x="0" y="1109615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 dirty="0"/>
            <a:t>Nauka zadaniowa, praca          w zespołach</a:t>
          </a:r>
          <a:endParaRPr lang="en-US" sz="1800" kern="1200" dirty="0"/>
        </a:p>
      </dsp:txBody>
      <dsp:txXfrm>
        <a:off x="0" y="1109615"/>
        <a:ext cx="3025303" cy="1108938"/>
      </dsp:txXfrm>
    </dsp:sp>
    <dsp:sp modelId="{B33E13AF-3DC5-4E3F-BD0C-64AFCD477A67}">
      <dsp:nvSpPr>
        <dsp:cNvPr id="0" name=""/>
        <dsp:cNvSpPr/>
      </dsp:nvSpPr>
      <dsp:spPr>
        <a:xfrm>
          <a:off x="0" y="2218554"/>
          <a:ext cx="3025303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C8831D-7599-497F-ACA1-73E1A92A7ADF}">
      <dsp:nvSpPr>
        <dsp:cNvPr id="0" name=""/>
        <dsp:cNvSpPr/>
      </dsp:nvSpPr>
      <dsp:spPr>
        <a:xfrm>
          <a:off x="0" y="2218554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Nowoczesne technologie, wykorzystanie tabletów </a:t>
          </a:r>
          <a:endParaRPr lang="en-US" sz="1800" kern="1200"/>
        </a:p>
      </dsp:txBody>
      <dsp:txXfrm>
        <a:off x="0" y="2218554"/>
        <a:ext cx="3025303" cy="1108938"/>
      </dsp:txXfrm>
    </dsp:sp>
    <dsp:sp modelId="{AA926AB2-B363-4E25-BC5E-4D69D5E7B3ED}">
      <dsp:nvSpPr>
        <dsp:cNvPr id="0" name=""/>
        <dsp:cNvSpPr/>
      </dsp:nvSpPr>
      <dsp:spPr>
        <a:xfrm>
          <a:off x="0" y="3327492"/>
          <a:ext cx="3025303" cy="0"/>
        </a:xfrm>
        <a:prstGeom prst="line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54E7FF-E49C-4892-9898-86B62272E8E8}">
      <dsp:nvSpPr>
        <dsp:cNvPr id="0" name=""/>
        <dsp:cNvSpPr/>
      </dsp:nvSpPr>
      <dsp:spPr>
        <a:xfrm>
          <a:off x="0" y="3327492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Działalność proekologiczna</a:t>
          </a:r>
          <a:endParaRPr lang="en-US" sz="1800" kern="1200"/>
        </a:p>
      </dsp:txBody>
      <dsp:txXfrm>
        <a:off x="0" y="3327492"/>
        <a:ext cx="3025303" cy="1108938"/>
      </dsp:txXfrm>
    </dsp:sp>
    <dsp:sp modelId="{AC1B8A88-3E00-49EB-BBAB-F51248860B0F}">
      <dsp:nvSpPr>
        <dsp:cNvPr id="0" name=""/>
        <dsp:cNvSpPr/>
      </dsp:nvSpPr>
      <dsp:spPr>
        <a:xfrm>
          <a:off x="0" y="4436431"/>
          <a:ext cx="30253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D943BA-0F99-4E25-AD78-0101F8A971C7}">
      <dsp:nvSpPr>
        <dsp:cNvPr id="0" name=""/>
        <dsp:cNvSpPr/>
      </dsp:nvSpPr>
      <dsp:spPr>
        <a:xfrm>
          <a:off x="0" y="4436431"/>
          <a:ext cx="3025303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kern="1200"/>
            <a:t>Klasy integracyjne: Willkommesklassen</a:t>
          </a:r>
          <a:endParaRPr lang="en-US" sz="1800" kern="1200"/>
        </a:p>
      </dsp:txBody>
      <dsp:txXfrm>
        <a:off x="0" y="4436431"/>
        <a:ext cx="3025303" cy="11089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79C649-E1B9-40DB-9FC6-EE7D0AE336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17792AE-8B78-4291-887B-210AE6A9C2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C48C02F-927D-4187-A9CD-35C3FE8BB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138655D-4D61-45AB-B122-B404290E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4878F7F-342F-477A-915A-99D3A3C9B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358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A581E8D-E7D8-4455-98D1-0A554DF53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EAFB4FE-C6DA-473A-ADF0-6570D79DC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F9E95D-25C3-4AA7-8291-4FD489607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1AD902-B684-4A5A-8009-C4F25C27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CCDD19-B443-43CA-8D9A-660C8C5B2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42030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9E8F9F1-2B7B-4ECE-BF21-61DD89115B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BC2C433-09BF-43DE-94FD-80D472F1CD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BAB3328-19F0-4FA6-8547-0BE2655E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1A2A44-654B-4600-9FCA-978C1BA01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10AC107-813C-4BA6-A023-3676E8370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3266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FDDE6F-FBD0-4D00-8EF1-CC948A69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B103955-1F8F-4FEE-9E83-8FEA290C8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C97B4E-45C3-4306-AC2E-5554F0BE6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3F2F31A-1989-411D-9E16-24C0E658F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FF657B0-B4B3-4896-98ED-21F98A56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2504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6F6888-DE1D-4C4F-B82C-AC4B1B70A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52DF6B8-D02A-434E-A616-11355B728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C5F9930-498F-4DF8-9EAB-ADBEF5A5F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297DF4-B777-4D8B-B5DC-0CA2F8BC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0F1A2C-9FB9-478E-BD6F-F2BD4E9BA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91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73A7340-C9EC-4129-92DF-4FF27F3A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341CEB-6604-4988-97BA-9EB8BCC60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EC8204-2BDE-43AE-84B5-6F5656623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6FDEE59-9FF4-44AD-B07B-A8A8BB3B4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8F71BA6-82D4-4398-B464-933DFAB8E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0ECCF69-EDB9-4168-825E-101CA05A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2374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76DD9B2-E4B7-4A16-8C7A-3046010B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9596517-AA64-438F-B28B-6922EF1A6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D26A286-E730-4893-A2E0-EC1D6B6B4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C551943-D6AB-4D59-8155-0CB8A43E9B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733DF51-6B7E-4CE1-8783-3603814B29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27779B5-375D-4224-A56C-8DA4D0CCA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B8CF08E-1BDB-49B8-88A6-A73F923E0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72A15AE-EF95-4D02-A12B-3F69E638B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1022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04A924-D4E5-4DDF-88D1-C330780D7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AD44A7F5-40C1-4DA9-9015-FF3A0F69C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4BFB358-8CE2-4001-AE59-AFED826D5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B179040F-A130-4C7F-840F-E597261E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230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6C84608-298E-4F0A-A6E2-7018137EF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3881A81-D5DD-42B2-A276-30F13753A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88DEA78-EFC4-4DA9-BD2A-8AC267849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45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6DA0EB-A5F2-47A2-8B10-D95B9AECB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711023B-5677-498B-8213-8E3BE8C9F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8979FFE-D41F-4B22-8711-AAF808755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DD8E37C-0011-438D-A439-5DB81D373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2F5EA31-0610-4E0A-9A2E-61AE81835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D849A3B-12F7-4968-8E92-551EC32B1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65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A9D60AA-1819-4473-9A0B-C4035FCBA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6A10254B-A240-495B-B73E-D25C26480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9060471-9CBA-4981-90B4-6447AED2F4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383420-9D64-469F-A988-DE5CA63D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01F4B11-B961-4B1B-B003-609F0C307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6B921B2-9BF2-4C2E-9E5B-E4296A03A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899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363693F-0888-455F-8196-428569E77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B55964-ED54-4440-81C0-C730F382F6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07E14BE-A415-452C-B673-508357D35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12941-7AB5-434F-952B-33408F7256FF}" type="datetimeFigureOut">
              <a:rPr lang="pl-PL" smtClean="0"/>
              <a:t>05.05.2022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D77357-BE87-407E-ADE0-C8F7CDF438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A8FA49-AD64-4EB9-BD4F-1323B2FB6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5232CF-1163-4551-B1FE-383BA2770D9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82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821E3E7-508B-42A5-A800-12E172514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r="9513" b="-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5D8780E-6E8F-464D-8E64-FEA7B9212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473" y="2950387"/>
            <a:ext cx="3052293" cy="3531403"/>
          </a:xfrm>
        </p:spPr>
        <p:txBody>
          <a:bodyPr anchor="t">
            <a:normAutofit/>
          </a:bodyPr>
          <a:lstStyle/>
          <a:p>
            <a:pPr algn="r"/>
            <a:br>
              <a:rPr lang="pl-PL" sz="4000" dirty="0">
                <a:solidFill>
                  <a:srgbClr val="FFFFFF"/>
                </a:solidFill>
              </a:rPr>
            </a:br>
            <a:r>
              <a:rPr lang="pl-PL" sz="4000" dirty="0" err="1">
                <a:solidFill>
                  <a:srgbClr val="FFFFFF"/>
                </a:solidFill>
              </a:rPr>
              <a:t>Die</a:t>
            </a:r>
            <a:r>
              <a:rPr lang="pl-PL" sz="4000" dirty="0">
                <a:solidFill>
                  <a:srgbClr val="FFFFFF"/>
                </a:solidFill>
              </a:rPr>
              <a:t> Duale – </a:t>
            </a:r>
            <a:r>
              <a:rPr lang="pl-PL" sz="4000" dirty="0" err="1">
                <a:solidFill>
                  <a:srgbClr val="FFFFFF"/>
                </a:solidFill>
              </a:rPr>
              <a:t>Berufsbildung</a:t>
            </a:r>
            <a:r>
              <a:rPr lang="pl-PL" sz="4000" dirty="0">
                <a:solidFill>
                  <a:srgbClr val="FFFFFF"/>
                </a:solidFill>
              </a:rPr>
              <a:t> mit System</a:t>
            </a:r>
            <a:br>
              <a:rPr lang="pl-PL" sz="4000" dirty="0">
                <a:solidFill>
                  <a:srgbClr val="FFFFFF"/>
                </a:solidFill>
              </a:rPr>
            </a:br>
            <a:endParaRPr lang="pl-PL" sz="4000" dirty="0">
              <a:solidFill>
                <a:srgbClr val="FFFFFF"/>
              </a:solidFill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10F041A2-1D9A-495F-8DAF-607D64C41C2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77922" y="743802"/>
            <a:ext cx="2331038" cy="25785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Europass</a:t>
            </a: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2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Teacher</a:t>
            </a: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pl-PL" altLang="pl-PL" sz="20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Academy</a:t>
            </a:r>
            <a:r>
              <a:rPr kumimoji="0" lang="pl-PL" altLang="pl-PL" sz="20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 </a:t>
            </a:r>
            <a:endParaRPr lang="pl-PL" altLang="pl-PL" sz="200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lang="pl-PL" altLang="pl-PL" sz="2000" dirty="0">
                <a:solidFill>
                  <a:srgbClr val="FFFFFF"/>
                </a:solidFill>
                <a:latin typeface="Arial" panose="020B0604020202020204" pitchFamily="34" charset="0"/>
              </a:rPr>
              <a:t>21.04. – 26.04. 2022</a:t>
            </a:r>
            <a:endParaRPr kumimoji="0" lang="pl-PL" altLang="pl-PL" sz="2000" b="0" i="0" u="none" strike="noStrike" cap="none" normalizeH="0" baseline="0" dirty="0">
              <a:ln>
                <a:noFill/>
              </a:ln>
              <a:solidFill>
                <a:srgbClr val="FFFFFF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3525ACE-D44B-DA13-7B86-B07E3CEBB5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18" y="98067"/>
            <a:ext cx="3433248" cy="14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3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3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3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Freeform: Shape 4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C45A122-07E4-417C-8907-A9CD6620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l-PL" sz="4000">
                <a:solidFill>
                  <a:srgbClr val="FFFFFF"/>
                </a:solidFill>
              </a:rPr>
              <a:t>Praca zespołowa</a:t>
            </a:r>
          </a:p>
        </p:txBody>
      </p:sp>
      <p:pic>
        <p:nvPicPr>
          <p:cNvPr id="4" name="Obraz 3" descr="Obraz zawierający wewnątrz, osoba, podłoże, computer&#10;&#10;Opis wygenerowany automatycznie">
            <a:extLst>
              <a:ext uri="{FF2B5EF4-FFF2-40B4-BE49-F238E27FC236}">
                <a16:creationId xmlns:a16="http://schemas.microsoft.com/office/drawing/2014/main" id="{32D77952-8150-4311-BCA5-7EB464C910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2" r="22096"/>
          <a:stretch/>
        </p:blipFill>
        <p:spPr>
          <a:xfrm>
            <a:off x="8109502" y="1407917"/>
            <a:ext cx="3615776" cy="4054045"/>
          </a:xfrm>
          <a:prstGeom prst="rect">
            <a:avLst/>
          </a:prstGeom>
        </p:spPr>
      </p:pic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142B7D66-31F1-6F6A-4FC7-AB35A56EC0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594248"/>
              </p:ext>
            </p:extLst>
          </p:nvPr>
        </p:nvGraphicFramePr>
        <p:xfrm>
          <a:off x="4581727" y="649480"/>
          <a:ext cx="3025303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9551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59653884-08CE-4579-8A80-F00D55BF07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toaleta, podłoże, wewnątrz, biały&#10;&#10;Opis wygenerowany automatycznie">
            <a:extLst>
              <a:ext uri="{FF2B5EF4-FFF2-40B4-BE49-F238E27FC236}">
                <a16:creationId xmlns:a16="http://schemas.microsoft.com/office/drawing/2014/main" id="{D3B7BE62-2195-49EE-9103-5840658327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r="4842" b="-3"/>
          <a:stretch/>
        </p:blipFill>
        <p:spPr>
          <a:xfrm>
            <a:off x="20" y="-1"/>
            <a:ext cx="3936404" cy="6309360"/>
          </a:xfrm>
          <a:prstGeom prst="rect">
            <a:avLst/>
          </a:prstGeom>
        </p:spPr>
      </p:pic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ABC57C8-E942-4B12-A10E-998BE962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 err="1"/>
              <a:t>Lekcja</a:t>
            </a:r>
            <a:r>
              <a:rPr lang="en-US" sz="2400" dirty="0"/>
              <a:t> </a:t>
            </a:r>
            <a:r>
              <a:rPr lang="en-US" sz="2400" dirty="0" err="1"/>
              <a:t>ekonomii</a:t>
            </a:r>
            <a:r>
              <a:rPr lang="en-US" sz="2400" dirty="0"/>
              <a:t>, </a:t>
            </a:r>
            <a:r>
              <a:rPr lang="en-US" sz="2400" dirty="0" err="1"/>
              <a:t>przykłady</a:t>
            </a:r>
            <a:r>
              <a:rPr lang="en-US" sz="2400" dirty="0"/>
              <a:t> </a:t>
            </a:r>
            <a:r>
              <a:rPr lang="en-US" sz="2400" dirty="0" err="1"/>
              <a:t>działań</a:t>
            </a:r>
            <a:r>
              <a:rPr lang="en-US" sz="2400" dirty="0"/>
              <a:t> </a:t>
            </a:r>
            <a:r>
              <a:rPr lang="en-US" sz="2400" dirty="0" err="1"/>
              <a:t>ekologicznych</a:t>
            </a:r>
            <a:endParaRPr lang="en-US" sz="24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54550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241CCA84-3A09-4847-98DC-E959A69374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040" y="516820"/>
            <a:ext cx="3288530" cy="1609725"/>
          </a:xfrm>
        </p:spPr>
      </p:pic>
      <p:pic>
        <p:nvPicPr>
          <p:cNvPr id="7" name="Obraz 6" descr="Obraz zawierający trawa, zewnętrzne, budynek, dom&#10;&#10;Opis wygenerowany automatycznie">
            <a:extLst>
              <a:ext uri="{FF2B5EF4-FFF2-40B4-BE49-F238E27FC236}">
                <a16:creationId xmlns:a16="http://schemas.microsoft.com/office/drawing/2014/main" id="{FA4A931B-4A8D-47F2-AABC-94D9012BC9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7" r="7481" b="-1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9" name="Obraz 8" descr="Obraz zawierający podłoże, wewnątrz, okno, osoba&#10;&#10;Opis wygenerowany automatycznie">
            <a:extLst>
              <a:ext uri="{FF2B5EF4-FFF2-40B4-BE49-F238E27FC236}">
                <a16:creationId xmlns:a16="http://schemas.microsoft.com/office/drawing/2014/main" id="{DE5B4CDB-F659-439A-8304-E79B8004FC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r="17410" b="-4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38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981B1CC-F7B1-424F-AA10-58478A21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296" y="489507"/>
            <a:ext cx="3091607" cy="1655483"/>
          </a:xfrm>
        </p:spPr>
        <p:txBody>
          <a:bodyPr anchor="b">
            <a:noAutofit/>
          </a:bodyPr>
          <a:lstStyle/>
          <a:p>
            <a:r>
              <a:rPr lang="pl-PL" sz="3600" b="1" dirty="0" err="1"/>
              <a:t>Hein</a:t>
            </a:r>
            <a:r>
              <a:rPr lang="pl-PL" sz="3600" b="1" dirty="0"/>
              <a:t> </a:t>
            </a:r>
            <a:r>
              <a:rPr lang="pl-PL" sz="3600" b="1" dirty="0" err="1"/>
              <a:t>Moeller</a:t>
            </a:r>
            <a:r>
              <a:rPr lang="pl-PL" sz="3600" b="1" dirty="0"/>
              <a:t> </a:t>
            </a:r>
            <a:r>
              <a:rPr lang="pl-PL" sz="3600" b="1" dirty="0" err="1"/>
              <a:t>Schule</a:t>
            </a:r>
            <a:r>
              <a:rPr lang="pl-PL" sz="3600" b="1" dirty="0"/>
              <a:t> </a:t>
            </a:r>
            <a:br>
              <a:rPr lang="pl-PL" sz="3600" b="1" dirty="0"/>
            </a:br>
            <a:endParaRPr lang="pl-PL" sz="3600" b="1" dirty="0"/>
          </a:p>
        </p:txBody>
      </p:sp>
      <p:pic>
        <p:nvPicPr>
          <p:cNvPr id="5" name="Obraz 4" descr="Obraz zawierający zewnętrzne, niebo, park, droga&#10;&#10;Opis wygenerowany automatycznie">
            <a:extLst>
              <a:ext uri="{FF2B5EF4-FFF2-40B4-BE49-F238E27FC236}">
                <a16:creationId xmlns:a16="http://schemas.microsoft.com/office/drawing/2014/main" id="{E838DAE6-9690-4B33-A724-FCDADAFCB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r="2483"/>
          <a:stretch/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640A05-716B-4E50-AE33-D78CED478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5296" y="1790701"/>
            <a:ext cx="3162304" cy="4256298"/>
          </a:xfrm>
        </p:spPr>
        <p:txBody>
          <a:bodyPr>
            <a:noAutofit/>
          </a:bodyPr>
          <a:lstStyle/>
          <a:p>
            <a:r>
              <a:rPr lang="pl-PL" sz="1600" dirty="0"/>
              <a:t>Szkoła kształci przyszłych techników budowlanych, elektryków, informatyków (IT), energetyków</a:t>
            </a:r>
          </a:p>
          <a:p>
            <a:r>
              <a:rPr lang="pl-PL" sz="1600" dirty="0"/>
              <a:t>1300 uczniów, 65 klas i 60 nauczycieli</a:t>
            </a:r>
          </a:p>
          <a:p>
            <a:r>
              <a:rPr lang="pl-PL" sz="1600" dirty="0"/>
              <a:t>Możliwość kontynuacji nauki we wszystkich formach kształcenia zawodowego od szkoły zawodowej </a:t>
            </a:r>
            <a:r>
              <a:rPr lang="pl-PL" sz="1600" dirty="0" err="1"/>
              <a:t>Berufsschule</a:t>
            </a:r>
            <a:r>
              <a:rPr lang="pl-PL" sz="1600" dirty="0"/>
              <a:t> poprzez </a:t>
            </a:r>
            <a:r>
              <a:rPr lang="pl-PL" sz="1600" dirty="0" err="1"/>
              <a:t>Berufsfachschule</a:t>
            </a:r>
            <a:r>
              <a:rPr lang="pl-PL" sz="1600" dirty="0"/>
              <a:t> do </a:t>
            </a:r>
            <a:r>
              <a:rPr lang="pl-PL" sz="1600" dirty="0" err="1"/>
              <a:t>Fachoberschule</a:t>
            </a:r>
            <a:r>
              <a:rPr lang="pl-PL" sz="1600" dirty="0"/>
              <a:t>  - wyższej szkoły zawodowej (</a:t>
            </a:r>
            <a:r>
              <a:rPr lang="pl-PL" sz="1600" dirty="0" err="1"/>
              <a:t>Oberstufenzentrum</a:t>
            </a:r>
            <a:r>
              <a:rPr lang="pl-PL" sz="1600" dirty="0"/>
              <a:t>)</a:t>
            </a:r>
          </a:p>
          <a:p>
            <a:r>
              <a:rPr lang="pl-PL" sz="1600" dirty="0"/>
              <a:t>Profesjonalne laboratoria </a:t>
            </a:r>
          </a:p>
          <a:p>
            <a:r>
              <a:rPr lang="pl-PL" sz="1600" dirty="0"/>
              <a:t>Szkoła od 15 lat posiada certyfikat ochrony środowiska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00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E734232-46A8-4884-9A59-B7E3BA4BC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8" descr="Obraz zawierający tekst, wewnątrz, ściana, urządzenie&#10;&#10;Opis wygenerowany automatycznie">
            <a:extLst>
              <a:ext uri="{FF2B5EF4-FFF2-40B4-BE49-F238E27FC236}">
                <a16:creationId xmlns:a16="http://schemas.microsoft.com/office/drawing/2014/main" id="{FBE75A27-AC12-45B7-AC1D-661E4A06C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8" b="4715"/>
          <a:stretch/>
        </p:blipFill>
        <p:spPr>
          <a:xfrm>
            <a:off x="1" y="-8371"/>
            <a:ext cx="4038603" cy="4470815"/>
          </a:xfrm>
          <a:prstGeom prst="rect">
            <a:avLst/>
          </a:prstGeom>
        </p:spPr>
      </p:pic>
      <p:pic>
        <p:nvPicPr>
          <p:cNvPr id="7" name="Obraz 6" descr="Obraz zawierający wewnątrz, okno, sufit, kilka&#10;&#10;Opis wygenerowany automatycznie">
            <a:extLst>
              <a:ext uri="{FF2B5EF4-FFF2-40B4-BE49-F238E27FC236}">
                <a16:creationId xmlns:a16="http://schemas.microsoft.com/office/drawing/2014/main" id="{916DFB95-1D09-4517-A56E-178A5857DD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r="16378" b="2"/>
          <a:stretch/>
        </p:blipFill>
        <p:spPr>
          <a:xfrm>
            <a:off x="4038600" y="-8371"/>
            <a:ext cx="4076700" cy="4470815"/>
          </a:xfrm>
          <a:prstGeom prst="rect">
            <a:avLst/>
          </a:prstGeom>
        </p:spPr>
      </p:pic>
      <p:pic>
        <p:nvPicPr>
          <p:cNvPr id="5" name="Symbol zastępczy zawartości 4" descr="Obraz zawierający tekst, wewnątrz, bałagan, stół&#10;&#10;Opis wygenerowany automatycznie">
            <a:extLst>
              <a:ext uri="{FF2B5EF4-FFF2-40B4-BE49-F238E27FC236}">
                <a16:creationId xmlns:a16="http://schemas.microsoft.com/office/drawing/2014/main" id="{B2F59603-501B-4832-AD07-CB7708A11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r="7378" b="2"/>
          <a:stretch/>
        </p:blipFill>
        <p:spPr>
          <a:xfrm>
            <a:off x="8115292" y="-8371"/>
            <a:ext cx="4076700" cy="447081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D346B8D2-3218-41A5-B817-9ABFB108C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12191998" cy="2394056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1E014CA-4279-4E70-AC56-0BBEBF92C2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4464543"/>
            <a:ext cx="8115300" cy="23919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8B3DCF8-9D1E-4907-B1EC-98D11BC16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636" y="4462444"/>
            <a:ext cx="12196636" cy="2394056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24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8D6B9EF-FF47-487C-8B82-F9F2B9A54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7" y="4466372"/>
            <a:ext cx="4076697" cy="2390128"/>
          </a:xfrm>
          <a:prstGeom prst="rect">
            <a:avLst/>
          </a:prstGeom>
          <a:gradFill>
            <a:gsLst>
              <a:gs pos="19000">
                <a:srgbClr val="000000">
                  <a:alpha val="62000"/>
                </a:srgbClr>
              </a:gs>
              <a:gs pos="100000">
                <a:schemeClr val="accent1">
                  <a:lumMod val="75000"/>
                  <a:alpha val="44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132CC3B-51BD-4247-90B0-17E297F81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4469521"/>
            <a:ext cx="12192001" cy="193337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0205AFEB-6768-4A82-A0F0-8F9CDD993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34054">
            <a:off x="6748954" y="2254165"/>
            <a:ext cx="3118759" cy="4639931"/>
          </a:xfrm>
          <a:custGeom>
            <a:avLst/>
            <a:gdLst>
              <a:gd name="connsiteX0" fmla="*/ 3118759 w 3118759"/>
              <a:gd name="connsiteY0" fmla="*/ 79510 h 4639931"/>
              <a:gd name="connsiteX1" fmla="*/ 1204940 w 3118759"/>
              <a:gd name="connsiteY1" fmla="*/ 4639931 h 4639931"/>
              <a:gd name="connsiteX2" fmla="*/ 1103495 w 3118759"/>
              <a:gd name="connsiteY2" fmla="*/ 4578302 h 4639931"/>
              <a:gd name="connsiteX3" fmla="*/ 0 w 3118759"/>
              <a:gd name="connsiteY3" fmla="*/ 2502877 h 4639931"/>
              <a:gd name="connsiteX4" fmla="*/ 2502877 w 3118759"/>
              <a:gd name="connsiteY4" fmla="*/ 0 h 4639931"/>
              <a:gd name="connsiteX5" fmla="*/ 3007294 w 3118759"/>
              <a:gd name="connsiteY5" fmla="*/ 50850 h 4639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18759" h="4639931">
                <a:moveTo>
                  <a:pt x="3118759" y="79510"/>
                </a:moveTo>
                <a:lnTo>
                  <a:pt x="1204940" y="4639931"/>
                </a:lnTo>
                <a:lnTo>
                  <a:pt x="1103495" y="4578302"/>
                </a:lnTo>
                <a:cubicBezTo>
                  <a:pt x="437725" y="4128517"/>
                  <a:pt x="0" y="3366815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2675665" y="0"/>
                  <a:pt x="2844363" y="17509"/>
                  <a:pt x="3007294" y="50850"/>
                </a:cubicBezTo>
                <a:close/>
              </a:path>
            </a:pathLst>
          </a:custGeom>
          <a:gradFill>
            <a:gsLst>
              <a:gs pos="31000">
                <a:schemeClr val="accent1">
                  <a:alpha val="0"/>
                </a:schemeClr>
              </a:gs>
              <a:gs pos="85000">
                <a:schemeClr val="accent1">
                  <a:alpha val="1300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2DEE69F-675F-454F-A6BE-F69F0A570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4905954"/>
            <a:ext cx="9448802" cy="8643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Nowoczesne laboratoria</a:t>
            </a:r>
          </a:p>
        </p:txBody>
      </p:sp>
    </p:spTree>
    <p:extLst>
      <p:ext uri="{BB962C8B-B14F-4D97-AF65-F5344CB8AC3E}">
        <p14:creationId xmlns:p14="http://schemas.microsoft.com/office/powerpoint/2010/main" val="683204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 descr="Obraz zawierający tekst, osoba, podłoże, wewnątrz&#10;&#10;Opis wygenerowany automatycznie">
            <a:extLst>
              <a:ext uri="{FF2B5EF4-FFF2-40B4-BE49-F238E27FC236}">
                <a16:creationId xmlns:a16="http://schemas.microsoft.com/office/drawing/2014/main" id="{A6FD8FDB-CBED-4E64-8951-5067FB602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b="5617"/>
          <a:stretch/>
        </p:blipFill>
        <p:spPr>
          <a:xfrm>
            <a:off x="20" y="10"/>
            <a:ext cx="6095980" cy="3428990"/>
          </a:xfrm>
          <a:prstGeom prst="rect">
            <a:avLst/>
          </a:prstGeom>
        </p:spPr>
      </p:pic>
      <p:pic>
        <p:nvPicPr>
          <p:cNvPr id="12" name="Obraz 11" descr="Obraz zawierający wewnątrz, podłoże, osoba, sufit&#10;&#10;Opis wygenerowany automatycznie">
            <a:extLst>
              <a:ext uri="{FF2B5EF4-FFF2-40B4-BE49-F238E27FC236}">
                <a16:creationId xmlns:a16="http://schemas.microsoft.com/office/drawing/2014/main" id="{454F2EC5-10F7-4487-A4CC-53749EAD37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0" b="17180"/>
          <a:stretch/>
        </p:blipFill>
        <p:spPr>
          <a:xfrm>
            <a:off x="6096000" y="10"/>
            <a:ext cx="6096000" cy="3428990"/>
          </a:xfrm>
          <a:prstGeom prst="rect">
            <a:avLst/>
          </a:prstGeom>
        </p:spPr>
      </p:pic>
      <p:pic>
        <p:nvPicPr>
          <p:cNvPr id="6" name="Symbol zastępczy zawartości 5" descr="Obraz zawierający tekst, podłoże, wewnątrz&#10;&#10;Opis wygenerowany automatycznie">
            <a:extLst>
              <a:ext uri="{FF2B5EF4-FFF2-40B4-BE49-F238E27FC236}">
                <a16:creationId xmlns:a16="http://schemas.microsoft.com/office/drawing/2014/main" id="{3712DF3A-E5F4-4EBC-B325-D749243C8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8" b="26704"/>
          <a:stretch/>
        </p:blipFill>
        <p:spPr>
          <a:xfrm>
            <a:off x="20" y="3429000"/>
            <a:ext cx="6095980" cy="3429000"/>
          </a:xfrm>
          <a:prstGeom prst="rect">
            <a:avLst/>
          </a:prstGeom>
        </p:spPr>
      </p:pic>
      <p:pic>
        <p:nvPicPr>
          <p:cNvPr id="8" name="Obraz 7" descr="Obraz zawierający tekst&#10;&#10;Opis wygenerowany automatycznie">
            <a:extLst>
              <a:ext uri="{FF2B5EF4-FFF2-40B4-BE49-F238E27FC236}">
                <a16:creationId xmlns:a16="http://schemas.microsoft.com/office/drawing/2014/main" id="{3D4CFD8A-5F5D-4C47-85AE-8E196803335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2" b="21178"/>
          <a:stretch/>
        </p:blipFill>
        <p:spPr>
          <a:xfrm>
            <a:off x="6096000" y="3457575"/>
            <a:ext cx="6096000" cy="3429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59AFEF-C666-4CB2-A43B-61824C3D5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8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Lekcja w klasach integracyjnych</a:t>
            </a:r>
            <a:endParaRPr lang="en-US" sz="2800" kern="1200" dirty="0">
              <a:solidFill>
                <a:srgbClr val="080808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4670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Obraz zawierający tekst, osoba, wewnątrz, grupa&#10;&#10;Opis wygenerowany automatycznie">
            <a:extLst>
              <a:ext uri="{FF2B5EF4-FFF2-40B4-BE49-F238E27FC236}">
                <a16:creationId xmlns:a16="http://schemas.microsoft.com/office/drawing/2014/main" id="{2C3B071F-A9C9-42E5-9983-32CC6F6B92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7529"/>
          <a:stretch/>
        </p:blipFill>
        <p:spPr bwMode="auto">
          <a:xfrm>
            <a:off x="176352" y="200025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344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DB0E7A-E2A3-422D-8129-0EF239D70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Dziękuję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za </a:t>
            </a:r>
            <a:r>
              <a:rPr lang="en-US" sz="4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uwagę</a:t>
            </a:r>
            <a:r>
              <a:rPr lang="pl-PL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……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Symbol zastępczy zawartości 4" descr="Obraz zawierający niebo, zewnętrzne, osoba, osoby&#10;&#10;Opis wygenerowany automatycznie">
            <a:extLst>
              <a:ext uri="{FF2B5EF4-FFF2-40B4-BE49-F238E27FC236}">
                <a16:creationId xmlns:a16="http://schemas.microsoft.com/office/drawing/2014/main" id="{3E7DD24E-5D74-42FE-A204-20322820F4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719344"/>
            <a:ext cx="7225748" cy="54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790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98BC569-7B78-404A-BB8C-6EEF2684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pl-PL" sz="4000" dirty="0">
                <a:solidFill>
                  <a:srgbClr val="FFFFFF"/>
                </a:solidFill>
              </a:rPr>
              <a:t>Niemiecki System Oświaty - </a:t>
            </a:r>
            <a:r>
              <a:rPr lang="pl-PL" sz="4000" b="1" dirty="0" err="1">
                <a:solidFill>
                  <a:srgbClr val="FFFFFF"/>
                </a:solidFill>
              </a:rPr>
              <a:t>Primarstufe</a:t>
            </a:r>
            <a:r>
              <a:rPr lang="pl-PL" sz="400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7184E4-B594-416F-BECF-1BB116673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727" y="649480"/>
            <a:ext cx="3025303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br>
              <a:rPr lang="pl-PL" sz="1600" dirty="0"/>
            </a:br>
            <a:r>
              <a:rPr lang="pl-PL" sz="1600" b="1" i="0" dirty="0">
                <a:effectLst/>
              </a:rPr>
              <a:t>KINDERGARTEN (</a:t>
            </a:r>
            <a:r>
              <a:rPr lang="pl-PL" sz="1600" b="0" i="0" dirty="0">
                <a:effectLst/>
              </a:rPr>
              <a:t>przedszkole) – nie jest obowiązkowe</a:t>
            </a:r>
          </a:p>
          <a:p>
            <a:pPr marL="0" indent="0">
              <a:buNone/>
            </a:pPr>
            <a:r>
              <a:rPr lang="pl-PL" sz="1600" b="1" i="0" dirty="0">
                <a:effectLst/>
              </a:rPr>
              <a:t>GRUNDSCHULE</a:t>
            </a:r>
            <a:r>
              <a:rPr lang="pl-PL" sz="1600" b="0" i="0" dirty="0">
                <a:effectLst/>
              </a:rPr>
              <a:t> (szkoła podstawowa) – od 6 roku życia, trwa 4 lata, w Berlinie                      i w Brandenburgii 6 lat</a:t>
            </a:r>
          </a:p>
          <a:p>
            <a:pPr marL="0" indent="0">
              <a:buNone/>
            </a:pPr>
            <a:r>
              <a:rPr lang="pl-PL" sz="1600" b="0" i="0" dirty="0">
                <a:effectLst/>
              </a:rPr>
              <a:t>Celem szkoły podstawowej jest nauka umiejętności czytania           i pisania oraz podstaw matematyki. Nauka obejmuje obsługę komputerów, edukację estetyczną, kulturę fizyczną, między przedmiotowe zajęcia         z ochrony środowiska, edukację obywatelską, języki obce i religię.</a:t>
            </a:r>
          </a:p>
          <a:p>
            <a:pPr marL="0" indent="0">
              <a:buNone/>
            </a:pPr>
            <a:r>
              <a:rPr lang="de-DE" sz="1600" b="1" dirty="0" err="1"/>
              <a:t>Uc</a:t>
            </a:r>
            <a:r>
              <a:rPr lang="pl-PL" sz="1600" b="1" dirty="0"/>
              <a:t>zeń w wieku 10 lat </a:t>
            </a:r>
            <a:r>
              <a:rPr lang="pl-PL" sz="1600" dirty="0"/>
              <a:t>( w Berlinie 12-13) , na podstawie wydanej przez szkołę opinii na temat zdolności i umiejętności </a:t>
            </a:r>
            <a:r>
              <a:rPr lang="pl-PL" sz="1600" b="1" dirty="0"/>
              <a:t>podejmuję decyzję dotyczącą wyboru szkoły i swojej przyszłości</a:t>
            </a: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2A7048A-7458-4E19-B9C7-55A1A7F3C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030" y="1021968"/>
            <a:ext cx="3615776" cy="509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4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FC61A2C-039E-452E-B532-9A077B8F7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pl-PL" sz="4000" dirty="0">
                <a:solidFill>
                  <a:srgbClr val="FFFFFF"/>
                </a:solidFill>
              </a:rPr>
              <a:t>Niemiecki System Oświaty</a:t>
            </a:r>
            <a:br>
              <a:rPr lang="pl-PL" sz="4000" dirty="0">
                <a:solidFill>
                  <a:srgbClr val="FFFFFF"/>
                </a:solidFill>
              </a:rPr>
            </a:br>
            <a:r>
              <a:rPr lang="pl-PL" sz="4000" dirty="0" err="1">
                <a:solidFill>
                  <a:srgbClr val="FFFFFF"/>
                </a:solidFill>
              </a:rPr>
              <a:t>Sekundarstufe</a:t>
            </a:r>
            <a:r>
              <a:rPr lang="pl-PL" sz="4000" dirty="0">
                <a:solidFill>
                  <a:srgbClr val="FFFFFF"/>
                </a:solidFill>
              </a:rPr>
              <a:t> I</a:t>
            </a:r>
          </a:p>
        </p:txBody>
      </p:sp>
      <p:graphicFrame>
        <p:nvGraphicFramePr>
          <p:cNvPr id="18" name="Symbol zastępczy zawartości 2">
            <a:extLst>
              <a:ext uri="{FF2B5EF4-FFF2-40B4-BE49-F238E27FC236}">
                <a16:creationId xmlns:a16="http://schemas.microsoft.com/office/drawing/2014/main" id="{20300EAB-1763-0DD3-A51F-A702D302D1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002929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60284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BB06630-C6BD-48B0-B9AC-ED8192B67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pl-PL" sz="4000" dirty="0">
                <a:solidFill>
                  <a:srgbClr val="FFFFFF"/>
                </a:solidFill>
              </a:rPr>
              <a:t>Niemiecki System Oświaty </a:t>
            </a:r>
            <a:br>
              <a:rPr lang="pl-PL" sz="4000" dirty="0">
                <a:solidFill>
                  <a:srgbClr val="FFFFFF"/>
                </a:solidFill>
              </a:rPr>
            </a:br>
            <a:r>
              <a:rPr lang="pl-PL" sz="4000" dirty="0" err="1">
                <a:solidFill>
                  <a:srgbClr val="FFFFFF"/>
                </a:solidFill>
              </a:rPr>
              <a:t>Sekundarstufe</a:t>
            </a:r>
            <a:r>
              <a:rPr lang="pl-PL" sz="4000" dirty="0">
                <a:solidFill>
                  <a:srgbClr val="FFFFFF"/>
                </a:solidFill>
              </a:rPr>
              <a:t> II -  </a:t>
            </a:r>
            <a:r>
              <a:rPr lang="pl-PL" sz="4000" dirty="0" err="1">
                <a:solidFill>
                  <a:srgbClr val="FFFFFF"/>
                </a:solidFill>
              </a:rPr>
              <a:t>Die</a:t>
            </a:r>
            <a:r>
              <a:rPr lang="pl-PL" sz="4000" dirty="0">
                <a:solidFill>
                  <a:srgbClr val="FFFFFF"/>
                </a:solidFill>
              </a:rPr>
              <a:t> Duale</a:t>
            </a:r>
          </a:p>
        </p:txBody>
      </p:sp>
      <p:graphicFrame>
        <p:nvGraphicFramePr>
          <p:cNvPr id="14" name="Symbol zastępczy zawartości 2">
            <a:extLst>
              <a:ext uri="{FF2B5EF4-FFF2-40B4-BE49-F238E27FC236}">
                <a16:creationId xmlns:a16="http://schemas.microsoft.com/office/drawing/2014/main" id="{80E6984D-E2E1-A90B-09A5-42367B2110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20811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258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E1F527-73FB-401B-99DA-03A9BC8C5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pl-PL" sz="4000" dirty="0">
                <a:solidFill>
                  <a:srgbClr val="FFFFFF"/>
                </a:solidFill>
              </a:rPr>
              <a:t>Dualny system kształcenia  - zalety i wady</a:t>
            </a:r>
          </a:p>
        </p:txBody>
      </p:sp>
      <p:graphicFrame>
        <p:nvGraphicFramePr>
          <p:cNvPr id="48" name="Symbol zastępczy zawartości 2">
            <a:extLst>
              <a:ext uri="{FF2B5EF4-FFF2-40B4-BE49-F238E27FC236}">
                <a16:creationId xmlns:a16="http://schemas.microsoft.com/office/drawing/2014/main" id="{769491E0-7640-1788-3CAB-6FB54C808C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766785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34762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FF8DD6B-E2E6-4D3E-972B-A1131F4CE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02136E-0135-4C60-A053-CA954691F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4579" y="629266"/>
            <a:ext cx="6422849" cy="1676603"/>
          </a:xfrm>
        </p:spPr>
        <p:txBody>
          <a:bodyPr>
            <a:normAutofit/>
          </a:bodyPr>
          <a:lstStyle/>
          <a:p>
            <a:r>
              <a:rPr lang="pl-PL" sz="3700" dirty="0"/>
              <a:t>Leopold </a:t>
            </a:r>
            <a:r>
              <a:rPr lang="pl-PL" sz="3700" dirty="0" err="1"/>
              <a:t>Ullstein</a:t>
            </a:r>
            <a:r>
              <a:rPr lang="pl-PL" sz="3700" dirty="0"/>
              <a:t> </a:t>
            </a:r>
            <a:r>
              <a:rPr lang="pl-PL" sz="3700" dirty="0" err="1"/>
              <a:t>Schule</a:t>
            </a:r>
            <a:br>
              <a:rPr lang="pl-PL" sz="3700" dirty="0"/>
            </a:br>
            <a:r>
              <a:rPr lang="pl-PL" sz="3700" dirty="0" err="1"/>
              <a:t>Berufsschule</a:t>
            </a:r>
            <a:r>
              <a:rPr lang="pl-PL" sz="3700" dirty="0"/>
              <a:t>, </a:t>
            </a:r>
            <a:r>
              <a:rPr lang="pl-PL" sz="4000" dirty="0" err="1"/>
              <a:t>Berufsfachschule</a:t>
            </a:r>
            <a:r>
              <a:rPr lang="pl-PL" sz="3700" dirty="0"/>
              <a:t>, </a:t>
            </a:r>
            <a:r>
              <a:rPr lang="pl-PL" sz="3700" dirty="0" err="1"/>
              <a:t>Fachoberschule</a:t>
            </a:r>
            <a:endParaRPr lang="pl-PL" sz="37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65D95E-D33F-1C26-9255-9DBC059430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24" r="28676" b="2"/>
          <a:stretch/>
        </p:blipFill>
        <p:spPr>
          <a:xfrm>
            <a:off x="649224" y="722376"/>
            <a:ext cx="3337560" cy="5413248"/>
          </a:xfrm>
          <a:prstGeom prst="rect">
            <a:avLst/>
          </a:prstGeom>
          <a:effectLst/>
        </p:spPr>
      </p:pic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EF78853E-5BC7-7FCC-18CA-91D12032A1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168068"/>
              </p:ext>
            </p:extLst>
          </p:nvPr>
        </p:nvGraphicFramePr>
        <p:xfrm>
          <a:off x="5214581" y="2438400"/>
          <a:ext cx="6422848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Obraz 6" descr="Obraz zawierający blok mieszkalny&#10;&#10;Opis wygenerowany automatycznie">
            <a:extLst>
              <a:ext uri="{FF2B5EF4-FFF2-40B4-BE49-F238E27FC236}">
                <a16:creationId xmlns:a16="http://schemas.microsoft.com/office/drawing/2014/main" id="{FA0CDB58-A24A-4CC7-B314-C29A0D400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73"/>
            <a:ext cx="4914000" cy="65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0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07260F8-5557-4021-9F18-8879D435A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" r="-2" b="8348"/>
          <a:stretch/>
        </p:blipFill>
        <p:spPr>
          <a:xfrm>
            <a:off x="3136389" y="-283769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9" name="Symbol zastępczy zawartości 8" descr="Obraz zawierający tekst, ściana, wewnątrz, sufit&#10;&#10;Opis wygenerowany automatycznie">
            <a:extLst>
              <a:ext uri="{FF2B5EF4-FFF2-40B4-BE49-F238E27FC236}">
                <a16:creationId xmlns:a16="http://schemas.microsoft.com/office/drawing/2014/main" id="{9A358D12-9539-45A1-AA2B-3C35C6A274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1" r="2" b="576"/>
          <a:stretch/>
        </p:blipFill>
        <p:spPr>
          <a:xfrm>
            <a:off x="7381690" y="3456433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7" name="Obraz 16" descr="Obraz zawierający wewnątrz&#10;&#10;Opis wygenerowany automatycznie">
            <a:extLst>
              <a:ext uri="{FF2B5EF4-FFF2-40B4-BE49-F238E27FC236}">
                <a16:creationId xmlns:a16="http://schemas.microsoft.com/office/drawing/2014/main" id="{16D92DB9-2032-4106-BF8B-CE9F4FFCB9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98" name="Freeform: Shape 97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0" name="Freeform: Shape 99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15C4A021-5E05-48E7-A3DA-CF6CB33ED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3200" dirty="0"/>
              <a:t>Z życia szkoły</a:t>
            </a:r>
            <a:r>
              <a:rPr lang="pl-PL" sz="2800" dirty="0"/>
              <a:t>….</a:t>
            </a:r>
            <a:br>
              <a:rPr lang="pl-PL" sz="2800" dirty="0"/>
            </a:br>
            <a:endParaRPr lang="en-US" sz="2800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Symbol zastępczy zawartości 20" descr="Obraz zawierający wewnątrz, ściana, sufit, pomieszczenie&#10;&#10;Opis wygenerowany automatycznie">
            <a:extLst>
              <a:ext uri="{FF2B5EF4-FFF2-40B4-BE49-F238E27FC236}">
                <a16:creationId xmlns:a16="http://schemas.microsoft.com/office/drawing/2014/main" id="{57B0C6E6-D419-4034-A6AC-527C8DEF7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61" y="2802066"/>
            <a:ext cx="4001731" cy="3001298"/>
          </a:xfrm>
        </p:spPr>
      </p:pic>
      <p:pic>
        <p:nvPicPr>
          <p:cNvPr id="5" name="Symbol zastępczy zawartości 4" descr="Obraz zawierający tekst&#10;&#10;Opis wygenerowany automatycznie">
            <a:extLst>
              <a:ext uri="{FF2B5EF4-FFF2-40B4-BE49-F238E27FC236}">
                <a16:creationId xmlns:a16="http://schemas.microsoft.com/office/drawing/2014/main" id="{A45C2727-FB80-4E4E-9633-B46874BC3B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50" r="2" b="21664"/>
          <a:stretch/>
        </p:blipFill>
        <p:spPr>
          <a:xfrm>
            <a:off x="7404372" y="10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14282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0FB203-B867-4077-813B-67F4472E7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1" y="2767106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Sala lekcyjna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</a:t>
            </a:r>
            <a:r>
              <a:rPr lang="pl-PL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której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można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indywidualnie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kształtować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przestrzeń</a:t>
            </a:r>
            <a:r>
              <a:rPr lang="en-US" sz="3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7" name="Symbol zastępczy zawartości 6" descr="Obraz zawierający podłoże, wewnątrz, stół, krzesło&#10;&#10;Opis wygenerowany automatycznie">
            <a:extLst>
              <a:ext uri="{FF2B5EF4-FFF2-40B4-BE49-F238E27FC236}">
                <a16:creationId xmlns:a16="http://schemas.microsoft.com/office/drawing/2014/main" id="{1C015CE9-C3F1-4429-85DF-64EA59CE36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428" y="719344"/>
            <a:ext cx="7225748" cy="541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5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2039AC-BA34-4289-832D-29EAA9AD9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pl-PL" sz="4000" dirty="0">
                <a:solidFill>
                  <a:srgbClr val="FFFFFF"/>
                </a:solidFill>
              </a:rPr>
              <a:t>Hermann-</a:t>
            </a:r>
            <a:r>
              <a:rPr lang="pl-PL" sz="4000" dirty="0" err="1">
                <a:solidFill>
                  <a:srgbClr val="FFFFFF"/>
                </a:solidFill>
              </a:rPr>
              <a:t>Scheer</a:t>
            </a:r>
            <a:r>
              <a:rPr lang="pl-PL" sz="4000" dirty="0">
                <a:solidFill>
                  <a:srgbClr val="FFFFFF"/>
                </a:solidFill>
              </a:rPr>
              <a:t>- </a:t>
            </a:r>
            <a:r>
              <a:rPr lang="pl-PL" sz="4000" dirty="0" err="1">
                <a:solidFill>
                  <a:srgbClr val="FFFFFF"/>
                </a:solidFill>
              </a:rPr>
              <a:t>Schule</a:t>
            </a:r>
            <a:r>
              <a:rPr lang="pl-PL" sz="4000" dirty="0">
                <a:solidFill>
                  <a:srgbClr val="FFFFFF"/>
                </a:solidFill>
              </a:rPr>
              <a:t> </a:t>
            </a:r>
            <a:br>
              <a:rPr lang="pl-PL" sz="4000" dirty="0">
                <a:solidFill>
                  <a:srgbClr val="FFFFFF"/>
                </a:solidFill>
              </a:rPr>
            </a:br>
            <a:r>
              <a:rPr lang="pl-PL" sz="4000" dirty="0" err="1">
                <a:solidFill>
                  <a:srgbClr val="FFFFFF"/>
                </a:solidFill>
              </a:rPr>
              <a:t>Bildung</a:t>
            </a:r>
            <a:r>
              <a:rPr lang="pl-PL" sz="4000" dirty="0">
                <a:solidFill>
                  <a:srgbClr val="FFFFFF"/>
                </a:solidFill>
              </a:rPr>
              <a:t> mit </a:t>
            </a:r>
            <a:r>
              <a:rPr lang="pl-PL" sz="4000" dirty="0" err="1">
                <a:solidFill>
                  <a:srgbClr val="FFFFFF"/>
                </a:solidFill>
              </a:rPr>
              <a:t>Zukunft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7" name="Obraz 6" descr="Obraz zawierający trawa, zewnętrzne, budynek&#10;&#10;Opis wygenerowany automatycznie">
            <a:extLst>
              <a:ext uri="{FF2B5EF4-FFF2-40B4-BE49-F238E27FC236}">
                <a16:creationId xmlns:a16="http://schemas.microsoft.com/office/drawing/2014/main" id="{B1750610-963C-4951-8E10-E73B79517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48" y="2256086"/>
            <a:ext cx="5131088" cy="38483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48E7410-C6E1-4667-A837-8493327408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5165" y="2292573"/>
            <a:ext cx="5131087" cy="384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69105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1206</TotalTime>
  <Words>522</Words>
  <Application>Microsoft Office PowerPoint</Application>
  <PresentationFormat>Panoramiczny</PresentationFormat>
  <Paragraphs>53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Motyw pakietu Office</vt:lpstr>
      <vt:lpstr> Die Duale – Berufsbildung mit System </vt:lpstr>
      <vt:lpstr>Niemiecki System Oświaty - Primarstufe </vt:lpstr>
      <vt:lpstr>Niemiecki System Oświaty Sekundarstufe I</vt:lpstr>
      <vt:lpstr>Niemiecki System Oświaty  Sekundarstufe II -  Die Duale</vt:lpstr>
      <vt:lpstr>Dualny system kształcenia  - zalety i wady</vt:lpstr>
      <vt:lpstr>Leopold Ullstein Schule Berufsschule, Berufsfachschule, Fachoberschule</vt:lpstr>
      <vt:lpstr>Z życia szkoły…. </vt:lpstr>
      <vt:lpstr>Sala lekcyjna,  w której można indywidualnie kształtować przestrzeń </vt:lpstr>
      <vt:lpstr>Hermann-Scheer- Schule  Bildung mit Zukunft</vt:lpstr>
      <vt:lpstr>Praca zespołowa</vt:lpstr>
      <vt:lpstr>Lekcja ekonomii, przykłady działań ekologicznych</vt:lpstr>
      <vt:lpstr>Hein Moeller Schule  </vt:lpstr>
      <vt:lpstr>Nowoczesne laboratoria</vt:lpstr>
      <vt:lpstr>Lekcja w klasach integracyjnych</vt:lpstr>
      <vt:lpstr>Prezentacja programu PowerPoint</vt:lpstr>
      <vt:lpstr>Dziękuję za uwagę ……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Niemiecki system oświaty, a polski Podobieństwa i różnice</dc:title>
  <dc:creator>Barbara Linke</dc:creator>
  <cp:lastModifiedBy>Barbara Linke</cp:lastModifiedBy>
  <cp:revision>10</cp:revision>
  <dcterms:created xsi:type="dcterms:W3CDTF">2022-04-18T13:03:24Z</dcterms:created>
  <dcterms:modified xsi:type="dcterms:W3CDTF">2022-05-05T13:10:05Z</dcterms:modified>
</cp:coreProperties>
</file>