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5" r:id="rId4"/>
    <p:sldId id="259" r:id="rId5"/>
    <p:sldId id="262" r:id="rId6"/>
    <p:sldId id="260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8" autoAdjust="0"/>
    <p:restoredTop sz="95863" autoAdjust="0"/>
  </p:normalViewPr>
  <p:slideViewPr>
    <p:cSldViewPr snapToGrid="0">
      <p:cViewPr varScale="1">
        <p:scale>
          <a:sx n="87" d="100"/>
          <a:sy n="87" d="100"/>
        </p:scale>
        <p:origin x="6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8/29/2022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rananerwach.pl/jakie-wyrozniamy-typy-inteligencji/#inteligencja-interpersonalna" TargetMode="External"/><Relationship Id="rId3" Type="http://schemas.openxmlformats.org/officeDocument/2006/relationships/hyperlink" Target="https://grananerwach.pl/jakie-wyrozniamy-typy-inteligencji/#inteligencja-j%C4%99zykowa" TargetMode="External"/><Relationship Id="rId7" Type="http://schemas.openxmlformats.org/officeDocument/2006/relationships/hyperlink" Target="https://grananerwach.pl/jakie-wyrozniamy-typy-inteligencji/#inteligencja-cielesno-kinestetyczna-(ruchowa)" TargetMode="External"/><Relationship Id="rId2" Type="http://schemas.openxmlformats.org/officeDocument/2006/relationships/hyperlink" Target="https://grananerwach.pl/jakie-wyrozniamy-typy-inteligencji/#inteligencja-logiczno-matematycz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rananerwach.pl/jakie-wyrozniamy-typy-inteligencji/#inteligencja-wizualno-przestrzenna" TargetMode="External"/><Relationship Id="rId5" Type="http://schemas.openxmlformats.org/officeDocument/2006/relationships/hyperlink" Target="https://grananerwach.pl/jakie-wyrozniamy-typy-inteligencji/#inteligencja-muzyczna" TargetMode="External"/><Relationship Id="rId4" Type="http://schemas.openxmlformats.org/officeDocument/2006/relationships/hyperlink" Target="https://grananerwach.pl/jakie-wyrozniamy-typy-inteligencji/#inteligencja-przyrodnicza" TargetMode="External"/><Relationship Id="rId9" Type="http://schemas.openxmlformats.org/officeDocument/2006/relationships/hyperlink" Target="https://grananerwach.pl/jakie-wyrozniamy-typy-inteligencji/#inteligencja-intrapersonaln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2956897"/>
          </a:xfrm>
        </p:spPr>
        <p:txBody>
          <a:bodyPr/>
          <a:lstStyle/>
          <a:p>
            <a:r>
              <a:rPr lang="pl-PL" sz="7200" dirty="0" smtClean="0"/>
              <a:t>Creative </a:t>
            </a:r>
            <a:r>
              <a:rPr lang="pl-PL" sz="7200" dirty="0" err="1" smtClean="0"/>
              <a:t>strategies</a:t>
            </a:r>
            <a:r>
              <a:rPr lang="pl-PL" sz="7200" dirty="0" smtClean="0"/>
              <a:t> for </a:t>
            </a:r>
            <a:r>
              <a:rPr lang="pl-PL" sz="7200" dirty="0" err="1" smtClean="0"/>
              <a:t>language</a:t>
            </a:r>
            <a:r>
              <a:rPr lang="pl-PL" sz="7200" dirty="0" smtClean="0"/>
              <a:t> </a:t>
            </a:r>
            <a:r>
              <a:rPr lang="pl-PL" sz="7200" dirty="0" err="1" smtClean="0"/>
              <a:t>teachers</a:t>
            </a:r>
            <a:endParaRPr lang="pl-PL" sz="7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Plik:Erasmus+ Logo.svg – Wikipedia, wolna encyk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282" y="5846058"/>
            <a:ext cx="2608237" cy="74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00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zagadnienia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Nauczanie przyjazne mózgowi </a:t>
            </a:r>
          </a:p>
          <a:p>
            <a:pPr marL="0" indent="0">
              <a:buNone/>
            </a:pPr>
            <a:r>
              <a:rPr lang="pl-PL" dirty="0" smtClean="0"/>
              <a:t>(</a:t>
            </a:r>
            <a:r>
              <a:rPr lang="pl-PL" dirty="0" err="1" smtClean="0"/>
              <a:t>neurodydaktyka</a:t>
            </a:r>
            <a:r>
              <a:rPr lang="pl-PL" dirty="0" smtClean="0"/>
              <a:t>, psycholingwistyka)</a:t>
            </a:r>
          </a:p>
          <a:p>
            <a:pPr>
              <a:buFontTx/>
              <a:buChar char="-"/>
            </a:pPr>
            <a:r>
              <a:rPr lang="pl-PL" dirty="0" smtClean="0"/>
              <a:t>Teoria inteligencji wielorakich</a:t>
            </a:r>
          </a:p>
          <a:p>
            <a:pPr>
              <a:buFontTx/>
              <a:buChar char="-"/>
            </a:pPr>
            <a:r>
              <a:rPr lang="pl-PL" dirty="0" err="1" smtClean="0"/>
              <a:t>Artful</a:t>
            </a:r>
            <a:r>
              <a:rPr lang="pl-PL" dirty="0" smtClean="0"/>
              <a:t> </a:t>
            </a:r>
            <a:r>
              <a:rPr lang="pl-PL" dirty="0" err="1" smtClean="0"/>
              <a:t>thinking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Pomysły praktyczne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421" y="1594715"/>
            <a:ext cx="4572000" cy="322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0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Nauczanie przyjazne mózgowi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Jak działa ludzka pamięć ( pamięć krótko i długotrwała, </a:t>
            </a:r>
            <a:r>
              <a:rPr lang="pl-PL" dirty="0"/>
              <a:t>uczenie się to tworzenie nowych połączeń</a:t>
            </a:r>
            <a:r>
              <a:rPr lang="pl-PL" dirty="0" smtClean="0"/>
              <a:t>).</a:t>
            </a:r>
          </a:p>
          <a:p>
            <a:r>
              <a:rPr lang="pl-PL" dirty="0" smtClean="0"/>
              <a:t>Dlaczego zapominamy i jak to poprawić?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498" y="2990870"/>
            <a:ext cx="4541217" cy="386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5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</a:t>
            </a:r>
            <a:r>
              <a:rPr lang="pl-PL" dirty="0" smtClean="0"/>
              <a:t>auka języka obcego, a mózg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 smtClean="0"/>
              <a:t>Dzięki nauce j. obcego</a:t>
            </a:r>
            <a:endParaRPr lang="pl-PL" b="1" dirty="0"/>
          </a:p>
          <a:p>
            <a:r>
              <a:rPr lang="pl-PL" b="1" dirty="0" smtClean="0"/>
              <a:t> </a:t>
            </a:r>
            <a:r>
              <a:rPr lang="pl-PL" b="1" dirty="0"/>
              <a:t>Poprawia </a:t>
            </a:r>
            <a:r>
              <a:rPr lang="pl-PL" b="1" dirty="0" smtClean="0"/>
              <a:t>się pamięć</a:t>
            </a:r>
            <a:endParaRPr lang="pl-PL" b="1" dirty="0"/>
          </a:p>
          <a:p>
            <a:r>
              <a:rPr lang="pl-PL" b="1" dirty="0" smtClean="0"/>
              <a:t> </a:t>
            </a:r>
            <a:r>
              <a:rPr lang="pl-PL" b="1" dirty="0"/>
              <a:t>Pomaga w podejmowaniu </a:t>
            </a:r>
            <a:r>
              <a:rPr lang="pl-PL" b="1" dirty="0" smtClean="0"/>
              <a:t>decyzji</a:t>
            </a:r>
          </a:p>
          <a:p>
            <a:r>
              <a:rPr lang="pl-PL" b="1" dirty="0"/>
              <a:t> </a:t>
            </a:r>
            <a:r>
              <a:rPr lang="pl-PL" b="1" dirty="0" smtClean="0"/>
              <a:t>Poprawia </a:t>
            </a:r>
            <a:r>
              <a:rPr lang="pl-PL" b="1" dirty="0"/>
              <a:t>zdolność koncentracji uwagi</a:t>
            </a:r>
          </a:p>
          <a:p>
            <a:r>
              <a:rPr lang="pl-PL" b="1" dirty="0" smtClean="0"/>
              <a:t> </a:t>
            </a:r>
            <a:r>
              <a:rPr lang="pl-PL" b="1" dirty="0"/>
              <a:t>Opóźnia wystąpienie choroby Alzheimera</a:t>
            </a:r>
          </a:p>
          <a:p>
            <a:r>
              <a:rPr lang="pl-PL" b="1" dirty="0" smtClean="0"/>
              <a:t> </a:t>
            </a:r>
            <a:r>
              <a:rPr lang="pl-PL" b="1" dirty="0"/>
              <a:t>Pobudza wielokierunkową </a:t>
            </a:r>
            <a:r>
              <a:rPr lang="pl-PL" b="1" dirty="0" smtClean="0"/>
              <a:t>percepcję</a:t>
            </a:r>
          </a:p>
          <a:p>
            <a:r>
              <a:rPr lang="pl-PL" b="1" dirty="0" smtClean="0"/>
              <a:t> </a:t>
            </a:r>
            <a:r>
              <a:rPr lang="pl-PL" b="1" dirty="0"/>
              <a:t>Rozwija </a:t>
            </a:r>
            <a:r>
              <a:rPr lang="pl-PL" b="1" dirty="0" smtClean="0"/>
              <a:t>wielozadaniowość</a:t>
            </a:r>
          </a:p>
          <a:p>
            <a:r>
              <a:rPr lang="pl-PL" b="1" dirty="0" smtClean="0"/>
              <a:t> </a:t>
            </a:r>
            <a:r>
              <a:rPr lang="pl-PL" b="1" dirty="0"/>
              <a:t>Wzmacnia </a:t>
            </a:r>
            <a:r>
              <a:rPr lang="pl-PL" b="1" dirty="0" smtClean="0"/>
              <a:t>umiejętność </a:t>
            </a:r>
            <a:r>
              <a:rPr lang="pl-PL" b="1" dirty="0"/>
              <a:t>wykorzystania nabytej wiedzy i informacji w codziennych sytuacjach</a:t>
            </a:r>
          </a:p>
          <a:p>
            <a:r>
              <a:rPr lang="pl-PL" b="1" dirty="0" smtClean="0"/>
              <a:t> </a:t>
            </a:r>
            <a:r>
              <a:rPr lang="pl-PL" b="1" dirty="0"/>
              <a:t>Poprawia znajomość  języka ojczystego</a:t>
            </a:r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969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Multiple</a:t>
            </a:r>
            <a:r>
              <a:rPr lang="pl-PL" dirty="0"/>
              <a:t> </a:t>
            </a:r>
            <a:r>
              <a:rPr lang="pl-PL" dirty="0" err="1"/>
              <a:t>Intelligence</a:t>
            </a:r>
            <a:r>
              <a:rPr lang="pl-PL" dirty="0"/>
              <a:t> </a:t>
            </a:r>
            <a:r>
              <a:rPr lang="pl-PL" dirty="0" err="1"/>
              <a:t>Theory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sz="3000" dirty="0">
              <a:solidFill>
                <a:srgbClr val="002060"/>
              </a:solidFill>
            </a:endParaRPr>
          </a:p>
          <a:p>
            <a:pPr lvl="1"/>
            <a:r>
              <a:rPr lang="pl-PL" sz="3000" dirty="0">
                <a:solidFill>
                  <a:srgbClr val="002060"/>
                </a:solidFill>
                <a:hlinkClick r:id="rId2"/>
              </a:rPr>
              <a:t> Inteligencja logiczno-matematyczna</a:t>
            </a:r>
            <a:endParaRPr lang="pl-PL" sz="3000" dirty="0">
              <a:solidFill>
                <a:srgbClr val="002060"/>
              </a:solidFill>
            </a:endParaRPr>
          </a:p>
          <a:p>
            <a:pPr lvl="1"/>
            <a:r>
              <a:rPr lang="pl-PL" sz="3000" dirty="0">
                <a:solidFill>
                  <a:srgbClr val="002060"/>
                </a:solidFill>
                <a:hlinkClick r:id="rId3"/>
              </a:rPr>
              <a:t> Inteligencja językowa</a:t>
            </a:r>
            <a:endParaRPr lang="pl-PL" sz="3000" dirty="0">
              <a:solidFill>
                <a:srgbClr val="002060"/>
              </a:solidFill>
            </a:endParaRPr>
          </a:p>
          <a:p>
            <a:pPr lvl="1"/>
            <a:r>
              <a:rPr lang="pl-PL" sz="3000" dirty="0">
                <a:solidFill>
                  <a:srgbClr val="002060"/>
                </a:solidFill>
                <a:hlinkClick r:id="rId4"/>
              </a:rPr>
              <a:t> Inteligencja przyrodnicza</a:t>
            </a:r>
            <a:endParaRPr lang="pl-PL" sz="3000" dirty="0">
              <a:solidFill>
                <a:srgbClr val="002060"/>
              </a:solidFill>
            </a:endParaRPr>
          </a:p>
          <a:p>
            <a:pPr lvl="1"/>
            <a:r>
              <a:rPr lang="pl-PL" sz="3000" dirty="0">
                <a:solidFill>
                  <a:srgbClr val="002060"/>
                </a:solidFill>
                <a:hlinkClick r:id="rId5"/>
              </a:rPr>
              <a:t> Inteligencja muzyczna</a:t>
            </a:r>
            <a:endParaRPr lang="pl-PL" sz="3000" dirty="0">
              <a:solidFill>
                <a:srgbClr val="002060"/>
              </a:solidFill>
            </a:endParaRPr>
          </a:p>
          <a:p>
            <a:pPr lvl="1"/>
            <a:r>
              <a:rPr lang="pl-PL" sz="3000" dirty="0">
                <a:solidFill>
                  <a:srgbClr val="002060"/>
                </a:solidFill>
                <a:hlinkClick r:id="rId6"/>
              </a:rPr>
              <a:t> Inteligencja wizualno-przestrzenna</a:t>
            </a:r>
            <a:endParaRPr lang="pl-PL" sz="3000" dirty="0">
              <a:solidFill>
                <a:srgbClr val="002060"/>
              </a:solidFill>
            </a:endParaRPr>
          </a:p>
          <a:p>
            <a:pPr lvl="1"/>
            <a:r>
              <a:rPr lang="pl-PL" sz="3000" dirty="0">
                <a:solidFill>
                  <a:srgbClr val="002060"/>
                </a:solidFill>
                <a:hlinkClick r:id="rId7"/>
              </a:rPr>
              <a:t> Inteligencja kinestetyczna (ruchowa)</a:t>
            </a:r>
            <a:endParaRPr lang="pl-PL" sz="3000" dirty="0">
              <a:solidFill>
                <a:srgbClr val="002060"/>
              </a:solidFill>
            </a:endParaRPr>
          </a:p>
          <a:p>
            <a:pPr lvl="1"/>
            <a:r>
              <a:rPr lang="pl-PL" sz="3000" dirty="0">
                <a:solidFill>
                  <a:srgbClr val="002060"/>
                </a:solidFill>
                <a:hlinkClick r:id="rId8"/>
              </a:rPr>
              <a:t> Inteligencja interpersonalna</a:t>
            </a:r>
            <a:endParaRPr lang="pl-PL" sz="3000" dirty="0">
              <a:solidFill>
                <a:srgbClr val="002060"/>
              </a:solidFill>
            </a:endParaRPr>
          </a:p>
          <a:p>
            <a:pPr lvl="1"/>
            <a:r>
              <a:rPr lang="pl-PL" sz="3000" dirty="0">
                <a:solidFill>
                  <a:srgbClr val="002060"/>
                </a:solidFill>
                <a:hlinkClick r:id="rId9"/>
              </a:rPr>
              <a:t> Inteligencja </a:t>
            </a:r>
            <a:r>
              <a:rPr lang="pl-PL" sz="3000" dirty="0" err="1" smtClean="0">
                <a:solidFill>
                  <a:srgbClr val="002060"/>
                </a:solidFill>
                <a:hlinkClick r:id="rId9"/>
              </a:rPr>
              <a:t>intrapersonalna</a:t>
            </a:r>
            <a:endParaRPr lang="pl-PL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2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Artful</a:t>
            </a:r>
            <a:r>
              <a:rPr lang="pl-PL" dirty="0" smtClean="0"/>
              <a:t> </a:t>
            </a:r>
            <a:r>
              <a:rPr lang="pl-PL" dirty="0" err="1" smtClean="0"/>
              <a:t>thinking</a:t>
            </a:r>
            <a:endParaRPr lang="pl-PL" dirty="0"/>
          </a:p>
        </p:txBody>
      </p:sp>
      <p:pic>
        <p:nvPicPr>
          <p:cNvPr id="1026" name="Picture 2" descr="AT_Palette_Handou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625" y="2120900"/>
            <a:ext cx="6219100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06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Pomysły praktyczne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Goose</a:t>
            </a:r>
            <a:r>
              <a:rPr lang="pl-PL" dirty="0" smtClean="0"/>
              <a:t> chase (podchody)</a:t>
            </a:r>
          </a:p>
          <a:p>
            <a:r>
              <a:rPr lang="pl-PL" dirty="0" err="1" smtClean="0"/>
              <a:t>More</a:t>
            </a:r>
            <a:r>
              <a:rPr lang="pl-PL" dirty="0" smtClean="0"/>
              <a:t> </a:t>
            </a:r>
            <a:r>
              <a:rPr lang="pl-PL" dirty="0" err="1" smtClean="0"/>
              <a:t>than</a:t>
            </a:r>
            <a:r>
              <a:rPr lang="pl-PL" dirty="0" smtClean="0"/>
              <a:t> one story (opowiadanie, ćwiczenia w parach, dyskusje)</a:t>
            </a:r>
          </a:p>
          <a:p>
            <a:r>
              <a:rPr lang="pl-PL" dirty="0" err="1" smtClean="0"/>
              <a:t>Mentimeter</a:t>
            </a:r>
            <a:r>
              <a:rPr lang="pl-PL" dirty="0" smtClean="0"/>
              <a:t> (quizy, prezentacje, chmury wyrazowe, ankiety itp.)</a:t>
            </a:r>
          </a:p>
          <a:p>
            <a:r>
              <a:rPr lang="pl-PL" dirty="0" err="1" smtClean="0"/>
              <a:t>Padlet</a:t>
            </a:r>
            <a:endParaRPr lang="pl-PL" dirty="0" smtClean="0"/>
          </a:p>
          <a:p>
            <a:r>
              <a:rPr lang="pl-PL" dirty="0" err="1" smtClean="0"/>
              <a:t>Quiznetic</a:t>
            </a:r>
            <a:r>
              <a:rPr lang="pl-PL" dirty="0" smtClean="0"/>
              <a:t> </a:t>
            </a:r>
            <a:r>
              <a:rPr lang="pl-PL" dirty="0"/>
              <a:t>– gra planszowa jako narzędzie sprawdzania </a:t>
            </a:r>
            <a:r>
              <a:rPr lang="pl-PL" dirty="0" smtClean="0"/>
              <a:t>wiedzy</a:t>
            </a:r>
          </a:p>
          <a:p>
            <a:r>
              <a:rPr lang="pl-PL" dirty="0" smtClean="0"/>
              <a:t>Użycie sztuki (malarstwa, poezji, muzyki, filmu) </a:t>
            </a:r>
          </a:p>
          <a:p>
            <a:pPr marL="0" indent="0">
              <a:buNone/>
            </a:pPr>
            <a:r>
              <a:rPr lang="pl-PL" dirty="0" smtClean="0"/>
              <a:t>na zajęciach, aplikacje (</a:t>
            </a:r>
            <a:r>
              <a:rPr lang="pl-PL" dirty="0" err="1" smtClean="0"/>
              <a:t>artproject</a:t>
            </a:r>
            <a:r>
              <a:rPr lang="pl-PL" dirty="0" smtClean="0"/>
              <a:t>, </a:t>
            </a:r>
            <a:r>
              <a:rPr lang="pl-PL" dirty="0" err="1" smtClean="0"/>
              <a:t>lyricstraining</a:t>
            </a:r>
            <a:r>
              <a:rPr lang="pl-PL" dirty="0" smtClean="0"/>
              <a:t>, </a:t>
            </a:r>
            <a:r>
              <a:rPr lang="pl-PL" dirty="0" err="1" smtClean="0"/>
              <a:t>traileraddict</a:t>
            </a:r>
            <a:r>
              <a:rPr lang="pl-PL" dirty="0" smtClean="0"/>
              <a:t>)</a:t>
            </a:r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730" y="3453967"/>
            <a:ext cx="2766767" cy="31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746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TM03090434[[fn=Drewniana czcionka]]</Template>
  <TotalTime>1543</TotalTime>
  <Words>171</Words>
  <Application>Microsoft Office PowerPoint</Application>
  <PresentationFormat>Panoramiczny</PresentationFormat>
  <Paragraphs>43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Rockwell</vt:lpstr>
      <vt:lpstr>Rockwell Condensed</vt:lpstr>
      <vt:lpstr>Wingdings</vt:lpstr>
      <vt:lpstr>Drewniana czcionka</vt:lpstr>
      <vt:lpstr>Creative strategies for language teachers</vt:lpstr>
      <vt:lpstr>zagadnienia</vt:lpstr>
      <vt:lpstr>Nauczanie przyjazne mózgowi</vt:lpstr>
      <vt:lpstr>nauka języka obcego, a mózg</vt:lpstr>
      <vt:lpstr>The Multiple Intelligence Theory</vt:lpstr>
      <vt:lpstr>Artful thinking</vt:lpstr>
      <vt:lpstr>Pomysły praktyczne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strategies for language teachers</dc:title>
  <dc:creator>Huawei Matebook</dc:creator>
  <cp:lastModifiedBy>Huawei Matebook</cp:lastModifiedBy>
  <cp:revision>20</cp:revision>
  <dcterms:created xsi:type="dcterms:W3CDTF">2022-08-24T19:12:01Z</dcterms:created>
  <dcterms:modified xsi:type="dcterms:W3CDTF">2022-08-29T13:50:32Z</dcterms:modified>
</cp:coreProperties>
</file>